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2" r:id="rId2"/>
    <p:sldMasterId id="2147483684" r:id="rId3"/>
    <p:sldMasterId id="2147483688" r:id="rId4"/>
    <p:sldMasterId id="2147483674" r:id="rId5"/>
    <p:sldMasterId id="2147483717" r:id="rId6"/>
  </p:sldMasterIdLst>
  <p:notesMasterIdLst>
    <p:notesMasterId r:id="rId22"/>
  </p:notesMasterIdLst>
  <p:sldIdLst>
    <p:sldId id="262" r:id="rId7"/>
    <p:sldId id="264" r:id="rId8"/>
    <p:sldId id="280" r:id="rId9"/>
    <p:sldId id="269" r:id="rId10"/>
    <p:sldId id="270" r:id="rId11"/>
    <p:sldId id="278" r:id="rId12"/>
    <p:sldId id="274" r:id="rId13"/>
    <p:sldId id="275" r:id="rId14"/>
    <p:sldId id="276" r:id="rId15"/>
    <p:sldId id="271" r:id="rId16"/>
    <p:sldId id="316" r:id="rId17"/>
    <p:sldId id="277" r:id="rId18"/>
    <p:sldId id="281" r:id="rId19"/>
    <p:sldId id="279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336109-9C0F-4CB5-B47C-92848E8E0579}" v="501" dt="2024-09-25T15:15:27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683"/>
    <p:restoredTop sz="96327"/>
  </p:normalViewPr>
  <p:slideViewPr>
    <p:cSldViewPr snapToGrid="0">
      <p:cViewPr varScale="1">
        <p:scale>
          <a:sx n="113" d="100"/>
          <a:sy n="113" d="100"/>
        </p:scale>
        <p:origin x="184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Carrington" userId="0256c178-30b4-4167-927b-d5cc51b096a6" providerId="ADAL" clId="{9B336109-9C0F-4CB5-B47C-92848E8E0579}"/>
    <pc:docChg chg="undo redo custSel addSld delSld modSld sldOrd">
      <pc:chgData name="Anders Carrington" userId="0256c178-30b4-4167-927b-d5cc51b096a6" providerId="ADAL" clId="{9B336109-9C0F-4CB5-B47C-92848E8E0579}" dt="2024-09-25T15:15:27.397" v="3332"/>
      <pc:docMkLst>
        <pc:docMk/>
      </pc:docMkLst>
      <pc:sldChg chg="addSp delSp modSp mod">
        <pc:chgData name="Anders Carrington" userId="0256c178-30b4-4167-927b-d5cc51b096a6" providerId="ADAL" clId="{9B336109-9C0F-4CB5-B47C-92848E8E0579}" dt="2024-09-23T15:03:34.587" v="1392" actId="1036"/>
        <pc:sldMkLst>
          <pc:docMk/>
          <pc:sldMk cId="3662284853" sldId="259"/>
        </pc:sldMkLst>
        <pc:spChg chg="mod">
          <ac:chgData name="Anders Carrington" userId="0256c178-30b4-4167-927b-d5cc51b096a6" providerId="ADAL" clId="{9B336109-9C0F-4CB5-B47C-92848E8E0579}" dt="2024-09-23T15:03:30.724" v="1377" actId="1035"/>
          <ac:spMkLst>
            <pc:docMk/>
            <pc:sldMk cId="3662284853" sldId="259"/>
            <ac:spMk id="3" creationId="{18C33B43-579B-F025-5BD6-83279AD58BBC}"/>
          </ac:spMkLst>
        </pc:spChg>
        <pc:spChg chg="del">
          <ac:chgData name="Anders Carrington" userId="0256c178-30b4-4167-927b-d5cc51b096a6" providerId="ADAL" clId="{9B336109-9C0F-4CB5-B47C-92848E8E0579}" dt="2024-09-23T15:01:17.626" v="1182" actId="478"/>
          <ac:spMkLst>
            <pc:docMk/>
            <pc:sldMk cId="3662284853" sldId="259"/>
            <ac:spMk id="4" creationId="{E5E8E95D-D8B5-B96F-55DB-E92BCBA65BFF}"/>
          </ac:spMkLst>
        </pc:spChg>
        <pc:spChg chg="del">
          <ac:chgData name="Anders Carrington" userId="0256c178-30b4-4167-927b-d5cc51b096a6" providerId="ADAL" clId="{9B336109-9C0F-4CB5-B47C-92848E8E0579}" dt="2024-09-23T15:01:16.132" v="1181" actId="478"/>
          <ac:spMkLst>
            <pc:docMk/>
            <pc:sldMk cId="3662284853" sldId="259"/>
            <ac:spMk id="5" creationId="{288B78FC-11F5-D236-5CEC-DA5C822E600A}"/>
          </ac:spMkLst>
        </pc:spChg>
        <pc:spChg chg="mod">
          <ac:chgData name="Anders Carrington" userId="0256c178-30b4-4167-927b-d5cc51b096a6" providerId="ADAL" clId="{9B336109-9C0F-4CB5-B47C-92848E8E0579}" dt="2024-09-23T15:02:09.624" v="1361" actId="1036"/>
          <ac:spMkLst>
            <pc:docMk/>
            <pc:sldMk cId="3662284853" sldId="259"/>
            <ac:spMk id="8" creationId="{1DD31AB5-3C13-0496-07D7-452163F81565}"/>
          </ac:spMkLst>
        </pc:spChg>
        <pc:spChg chg="mod">
          <ac:chgData name="Anders Carrington" userId="0256c178-30b4-4167-927b-d5cc51b096a6" providerId="ADAL" clId="{9B336109-9C0F-4CB5-B47C-92848E8E0579}" dt="2024-09-23T15:02:12.143" v="1371" actId="1036"/>
          <ac:spMkLst>
            <pc:docMk/>
            <pc:sldMk cId="3662284853" sldId="259"/>
            <ac:spMk id="12" creationId="{FF7587A3-363D-C53F-755D-06049B7EB41B}"/>
          </ac:spMkLst>
        </pc:spChg>
        <pc:spChg chg="mod">
          <ac:chgData name="Anders Carrington" userId="0256c178-30b4-4167-927b-d5cc51b096a6" providerId="ADAL" clId="{9B336109-9C0F-4CB5-B47C-92848E8E0579}" dt="2024-09-23T15:03:31.971" v="1384" actId="1035"/>
          <ac:spMkLst>
            <pc:docMk/>
            <pc:sldMk cId="3662284853" sldId="259"/>
            <ac:spMk id="15" creationId="{3B88313E-76F7-C280-9FBB-F28A60AB7A86}"/>
          </ac:spMkLst>
        </pc:spChg>
        <pc:spChg chg="mod">
          <ac:chgData name="Anders Carrington" userId="0256c178-30b4-4167-927b-d5cc51b096a6" providerId="ADAL" clId="{9B336109-9C0F-4CB5-B47C-92848E8E0579}" dt="2024-09-23T15:03:34.587" v="1392" actId="1036"/>
          <ac:spMkLst>
            <pc:docMk/>
            <pc:sldMk cId="3662284853" sldId="259"/>
            <ac:spMk id="19" creationId="{63837872-5BBC-F822-8A47-7B4F357D3C2D}"/>
          </ac:spMkLst>
        </pc:spChg>
        <pc:grpChg chg="add mod">
          <ac:chgData name="Anders Carrington" userId="0256c178-30b4-4167-927b-d5cc51b096a6" providerId="ADAL" clId="{9B336109-9C0F-4CB5-B47C-92848E8E0579}" dt="2024-09-23T15:03:30.724" v="1377" actId="1035"/>
          <ac:grpSpMkLst>
            <pc:docMk/>
            <pc:sldMk cId="3662284853" sldId="259"/>
            <ac:grpSpMk id="2" creationId="{1EE80ED1-B0CA-A3C9-0A4A-CB9F97897459}"/>
          </ac:grpSpMkLst>
        </pc:grpChg>
        <pc:grpChg chg="add mod">
          <ac:chgData name="Anders Carrington" userId="0256c178-30b4-4167-927b-d5cc51b096a6" providerId="ADAL" clId="{9B336109-9C0F-4CB5-B47C-92848E8E0579}" dt="2024-09-23T15:02:09.624" v="1361" actId="1036"/>
          <ac:grpSpMkLst>
            <pc:docMk/>
            <pc:sldMk cId="3662284853" sldId="259"/>
            <ac:grpSpMk id="7" creationId="{34B97588-3C04-8CD8-BD71-B5FE84ED2BD8}"/>
          </ac:grpSpMkLst>
        </pc:grpChg>
        <pc:grpChg chg="add mod">
          <ac:chgData name="Anders Carrington" userId="0256c178-30b4-4167-927b-d5cc51b096a6" providerId="ADAL" clId="{9B336109-9C0F-4CB5-B47C-92848E8E0579}" dt="2024-09-23T15:02:12.143" v="1371" actId="1036"/>
          <ac:grpSpMkLst>
            <pc:docMk/>
            <pc:sldMk cId="3662284853" sldId="259"/>
            <ac:grpSpMk id="11" creationId="{202B0971-BF36-A0E2-B732-63A07AEEABDF}"/>
          </ac:grpSpMkLst>
        </pc:grpChg>
        <pc:grpChg chg="add mod">
          <ac:chgData name="Anders Carrington" userId="0256c178-30b4-4167-927b-d5cc51b096a6" providerId="ADAL" clId="{9B336109-9C0F-4CB5-B47C-92848E8E0579}" dt="2024-09-23T15:03:31.971" v="1384" actId="1035"/>
          <ac:grpSpMkLst>
            <pc:docMk/>
            <pc:sldMk cId="3662284853" sldId="259"/>
            <ac:grpSpMk id="14" creationId="{14590E33-C987-9F16-689A-3F64047EBDB9}"/>
          </ac:grpSpMkLst>
        </pc:grpChg>
        <pc:grpChg chg="add mod">
          <ac:chgData name="Anders Carrington" userId="0256c178-30b4-4167-927b-d5cc51b096a6" providerId="ADAL" clId="{9B336109-9C0F-4CB5-B47C-92848E8E0579}" dt="2024-09-23T15:03:34.587" v="1392" actId="1036"/>
          <ac:grpSpMkLst>
            <pc:docMk/>
            <pc:sldMk cId="3662284853" sldId="259"/>
            <ac:grpSpMk id="18" creationId="{C66AB87B-E23E-9E28-2834-ABF31691844A}"/>
          </ac:grpSpMkLst>
        </pc:grpChg>
        <pc:picChg chg="mod">
          <ac:chgData name="Anders Carrington" userId="0256c178-30b4-4167-927b-d5cc51b096a6" providerId="ADAL" clId="{9B336109-9C0F-4CB5-B47C-92848E8E0579}" dt="2024-09-23T15:03:30.724" v="1377" actId="1035"/>
          <ac:picMkLst>
            <pc:docMk/>
            <pc:sldMk cId="3662284853" sldId="259"/>
            <ac:picMk id="6" creationId="{FF72B377-35C2-1EEC-A077-5014341377E4}"/>
          </ac:picMkLst>
        </pc:picChg>
        <pc:picChg chg="mod">
          <ac:chgData name="Anders Carrington" userId="0256c178-30b4-4167-927b-d5cc51b096a6" providerId="ADAL" clId="{9B336109-9C0F-4CB5-B47C-92848E8E0579}" dt="2024-09-23T15:02:09.624" v="1361" actId="1036"/>
          <ac:picMkLst>
            <pc:docMk/>
            <pc:sldMk cId="3662284853" sldId="259"/>
            <ac:picMk id="9" creationId="{B28F2F6B-8000-B2E2-5179-180CC383A492}"/>
          </ac:picMkLst>
        </pc:picChg>
        <pc:picChg chg="mod">
          <ac:chgData name="Anders Carrington" userId="0256c178-30b4-4167-927b-d5cc51b096a6" providerId="ADAL" clId="{9B336109-9C0F-4CB5-B47C-92848E8E0579}" dt="2024-09-23T15:02:09.624" v="1361" actId="1036"/>
          <ac:picMkLst>
            <pc:docMk/>
            <pc:sldMk cId="3662284853" sldId="259"/>
            <ac:picMk id="10" creationId="{1F9AEB81-FAC6-8011-70EB-33019AE0DD8B}"/>
          </ac:picMkLst>
        </pc:picChg>
        <pc:picChg chg="mod">
          <ac:chgData name="Anders Carrington" userId="0256c178-30b4-4167-927b-d5cc51b096a6" providerId="ADAL" clId="{9B336109-9C0F-4CB5-B47C-92848E8E0579}" dt="2024-09-23T15:02:12.143" v="1371" actId="1036"/>
          <ac:picMkLst>
            <pc:docMk/>
            <pc:sldMk cId="3662284853" sldId="259"/>
            <ac:picMk id="13" creationId="{87A6736C-80CE-FF68-1946-05DD8850BA12}"/>
          </ac:picMkLst>
        </pc:picChg>
        <pc:picChg chg="mod">
          <ac:chgData name="Anders Carrington" userId="0256c178-30b4-4167-927b-d5cc51b096a6" providerId="ADAL" clId="{9B336109-9C0F-4CB5-B47C-92848E8E0579}" dt="2024-09-23T15:03:31.971" v="1384" actId="1035"/>
          <ac:picMkLst>
            <pc:docMk/>
            <pc:sldMk cId="3662284853" sldId="259"/>
            <ac:picMk id="16" creationId="{97EDE63C-5F2C-D1FF-F2D6-0784BC358F02}"/>
          </ac:picMkLst>
        </pc:picChg>
        <pc:picChg chg="mod">
          <ac:chgData name="Anders Carrington" userId="0256c178-30b4-4167-927b-d5cc51b096a6" providerId="ADAL" clId="{9B336109-9C0F-4CB5-B47C-92848E8E0579}" dt="2024-09-23T15:03:31.971" v="1384" actId="1035"/>
          <ac:picMkLst>
            <pc:docMk/>
            <pc:sldMk cId="3662284853" sldId="259"/>
            <ac:picMk id="17" creationId="{9CC6A9EC-8175-39E3-59EB-411E2C78EC34}"/>
          </ac:picMkLst>
        </pc:picChg>
        <pc:picChg chg="mod">
          <ac:chgData name="Anders Carrington" userId="0256c178-30b4-4167-927b-d5cc51b096a6" providerId="ADAL" clId="{9B336109-9C0F-4CB5-B47C-92848E8E0579}" dt="2024-09-23T15:03:34.587" v="1392" actId="1036"/>
          <ac:picMkLst>
            <pc:docMk/>
            <pc:sldMk cId="3662284853" sldId="259"/>
            <ac:picMk id="20" creationId="{C14713F9-31B6-C9E7-A64B-C7FDC418F32E}"/>
          </ac:picMkLst>
        </pc:picChg>
      </pc:sldChg>
      <pc:sldChg chg="del">
        <pc:chgData name="Anders Carrington" userId="0256c178-30b4-4167-927b-d5cc51b096a6" providerId="ADAL" clId="{9B336109-9C0F-4CB5-B47C-92848E8E0579}" dt="2024-09-23T14:55:36.337" v="911"/>
        <pc:sldMkLst>
          <pc:docMk/>
          <pc:sldMk cId="2125232978" sldId="260"/>
        </pc:sldMkLst>
      </pc:sldChg>
      <pc:sldChg chg="modSp mod">
        <pc:chgData name="Anders Carrington" userId="0256c178-30b4-4167-927b-d5cc51b096a6" providerId="ADAL" clId="{9B336109-9C0F-4CB5-B47C-92848E8E0579}" dt="2024-09-25T14:08:57.037" v="2225" actId="1035"/>
        <pc:sldMkLst>
          <pc:docMk/>
          <pc:sldMk cId="2889672982" sldId="262"/>
        </pc:sldMkLst>
        <pc:spChg chg="mod">
          <ac:chgData name="Anders Carrington" userId="0256c178-30b4-4167-927b-d5cc51b096a6" providerId="ADAL" clId="{9B336109-9C0F-4CB5-B47C-92848E8E0579}" dt="2024-09-25T14:08:57.037" v="2225" actId="1035"/>
          <ac:spMkLst>
            <pc:docMk/>
            <pc:sldMk cId="2889672982" sldId="262"/>
            <ac:spMk id="4" creationId="{AF54129D-D992-2BD6-917E-72BFC8C2552D}"/>
          </ac:spMkLst>
        </pc:spChg>
      </pc:sldChg>
      <pc:sldChg chg="modSp mod ord modAnim">
        <pc:chgData name="Anders Carrington" userId="0256c178-30b4-4167-927b-d5cc51b096a6" providerId="ADAL" clId="{9B336109-9C0F-4CB5-B47C-92848E8E0579}" dt="2024-09-25T15:10:38.611" v="3094"/>
        <pc:sldMkLst>
          <pc:docMk/>
          <pc:sldMk cId="4156072303" sldId="263"/>
        </pc:sldMkLst>
        <pc:spChg chg="mod">
          <ac:chgData name="Anders Carrington" userId="0256c178-30b4-4167-927b-d5cc51b096a6" providerId="ADAL" clId="{9B336109-9C0F-4CB5-B47C-92848E8E0579}" dt="2024-09-25T13:52:29.861" v="1876" actId="12"/>
          <ac:spMkLst>
            <pc:docMk/>
            <pc:sldMk cId="4156072303" sldId="263"/>
            <ac:spMk id="2" creationId="{5C684F31-D97F-5556-F621-96ABCFD69EA2}"/>
          </ac:spMkLst>
        </pc:spChg>
        <pc:spChg chg="mod">
          <ac:chgData name="Anders Carrington" userId="0256c178-30b4-4167-927b-d5cc51b096a6" providerId="ADAL" clId="{9B336109-9C0F-4CB5-B47C-92848E8E0579}" dt="2024-09-23T13:51:04.198" v="358" actId="20577"/>
          <ac:spMkLst>
            <pc:docMk/>
            <pc:sldMk cId="4156072303" sldId="263"/>
            <ac:spMk id="3" creationId="{39705C34-FE7B-6CDD-5BF9-7A2E1AE2F552}"/>
          </ac:spMkLst>
        </pc:spChg>
      </pc:sldChg>
      <pc:sldChg chg="addSp delSp modSp mod modAnim">
        <pc:chgData name="Anders Carrington" userId="0256c178-30b4-4167-927b-d5cc51b096a6" providerId="ADAL" clId="{9B336109-9C0F-4CB5-B47C-92848E8E0579}" dt="2024-09-25T15:03:58.089" v="3090" actId="1035"/>
        <pc:sldMkLst>
          <pc:docMk/>
          <pc:sldMk cId="1239699175" sldId="264"/>
        </pc:sldMkLst>
        <pc:spChg chg="add mod">
          <ac:chgData name="Anders Carrington" userId="0256c178-30b4-4167-927b-d5cc51b096a6" providerId="ADAL" clId="{9B336109-9C0F-4CB5-B47C-92848E8E0579}" dt="2024-09-23T13:40:57" v="159"/>
          <ac:spMkLst>
            <pc:docMk/>
            <pc:sldMk cId="1239699175" sldId="264"/>
            <ac:spMk id="4" creationId="{C18E70BF-84B5-2B17-C147-59A2B13E6F8F}"/>
          </ac:spMkLst>
        </pc:spChg>
        <pc:spChg chg="mod">
          <ac:chgData name="Anders Carrington" userId="0256c178-30b4-4167-927b-d5cc51b096a6" providerId="ADAL" clId="{9B336109-9C0F-4CB5-B47C-92848E8E0579}" dt="2024-09-23T14:28:50.317" v="650" actId="20577"/>
          <ac:spMkLst>
            <pc:docMk/>
            <pc:sldMk cId="1239699175" sldId="264"/>
            <ac:spMk id="5" creationId="{B89F643C-EA0A-FB10-2898-72E85C037CE2}"/>
          </ac:spMkLst>
        </pc:spChg>
        <pc:spChg chg="mod">
          <ac:chgData name="Anders Carrington" userId="0256c178-30b4-4167-927b-d5cc51b096a6" providerId="ADAL" clId="{9B336109-9C0F-4CB5-B47C-92848E8E0579}" dt="2024-09-23T13:51:07.149" v="359" actId="20577"/>
          <ac:spMkLst>
            <pc:docMk/>
            <pc:sldMk cId="1239699175" sldId="264"/>
            <ac:spMk id="6" creationId="{7C8317FD-922B-7455-5581-DE300BDAB656}"/>
          </ac:spMkLst>
        </pc:spChg>
        <pc:spChg chg="add mod">
          <ac:chgData name="Anders Carrington" userId="0256c178-30b4-4167-927b-d5cc51b096a6" providerId="ADAL" clId="{9B336109-9C0F-4CB5-B47C-92848E8E0579}" dt="2024-09-23T13:40:57" v="159"/>
          <ac:spMkLst>
            <pc:docMk/>
            <pc:sldMk cId="1239699175" sldId="264"/>
            <ac:spMk id="43" creationId="{BA4563F3-8416-0022-4B9D-15D30325F460}"/>
          </ac:spMkLst>
        </pc:spChg>
        <pc:spChg chg="add mod">
          <ac:chgData name="Anders Carrington" userId="0256c178-30b4-4167-927b-d5cc51b096a6" providerId="ADAL" clId="{9B336109-9C0F-4CB5-B47C-92848E8E0579}" dt="2024-09-23T13:40:57" v="159"/>
          <ac:spMkLst>
            <pc:docMk/>
            <pc:sldMk cId="1239699175" sldId="264"/>
            <ac:spMk id="44" creationId="{CC5B4F77-344D-86CA-5689-C89C078F3B90}"/>
          </ac:spMkLst>
        </pc:spChg>
        <pc:spChg chg="add mod">
          <ac:chgData name="Anders Carrington" userId="0256c178-30b4-4167-927b-d5cc51b096a6" providerId="ADAL" clId="{9B336109-9C0F-4CB5-B47C-92848E8E0579}" dt="2024-09-23T13:40:57" v="159"/>
          <ac:spMkLst>
            <pc:docMk/>
            <pc:sldMk cId="1239699175" sldId="264"/>
            <ac:spMk id="45" creationId="{1DF4BFD8-8A8D-30D8-7FDC-3B19ECC0C82A}"/>
          </ac:spMkLst>
        </pc:spChg>
        <pc:picChg chg="add mod">
          <ac:chgData name="Anders Carrington" userId="0256c178-30b4-4167-927b-d5cc51b096a6" providerId="ADAL" clId="{9B336109-9C0F-4CB5-B47C-92848E8E0579}" dt="2024-09-25T13:37:51.160" v="1408" actId="571"/>
          <ac:picMkLst>
            <pc:docMk/>
            <pc:sldMk cId="1239699175" sldId="264"/>
            <ac:picMk id="2" creationId="{06FA7F0D-24D6-E145-F541-67774C78D10A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2" creationId="{4CD62566-945C-C9E5-C5DB-3AF0D8A54C2D}"/>
          </ac:picMkLst>
        </pc:picChg>
        <pc:picChg chg="add mod">
          <ac:chgData name="Anders Carrington" userId="0256c178-30b4-4167-927b-d5cc51b096a6" providerId="ADAL" clId="{9B336109-9C0F-4CB5-B47C-92848E8E0579}" dt="2024-09-25T13:37:51.160" v="1408" actId="571"/>
          <ac:picMkLst>
            <pc:docMk/>
            <pc:sldMk cId="1239699175" sldId="264"/>
            <ac:picMk id="3" creationId="{18FA2515-B72E-49B1-5BBE-34EF7586F58B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3" creationId="{EBFCB205-F276-0EDE-70C1-66AF14B9B180}"/>
          </ac:picMkLst>
        </pc:picChg>
        <pc:picChg chg="add mod">
          <ac:chgData name="Anders Carrington" userId="0256c178-30b4-4167-927b-d5cc51b096a6" providerId="ADAL" clId="{9B336109-9C0F-4CB5-B47C-92848E8E0579}" dt="2024-09-25T13:37:51.160" v="1408" actId="571"/>
          <ac:picMkLst>
            <pc:docMk/>
            <pc:sldMk cId="1239699175" sldId="264"/>
            <ac:picMk id="4" creationId="{B9E73CC8-87F1-4081-A3C2-E55813D4AB78}"/>
          </ac:picMkLst>
        </pc:picChg>
        <pc:picChg chg="add mod">
          <ac:chgData name="Anders Carrington" userId="0256c178-30b4-4167-927b-d5cc51b096a6" providerId="ADAL" clId="{9B336109-9C0F-4CB5-B47C-92848E8E0579}" dt="2024-09-25T13:37:51.160" v="1408" actId="571"/>
          <ac:picMkLst>
            <pc:docMk/>
            <pc:sldMk cId="1239699175" sldId="264"/>
            <ac:picMk id="7" creationId="{CCF43195-0C6E-C679-1B4C-BD5BEF9EE1CA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7" creationId="{DB0830E2-8445-7D96-D858-CE6E5EEF941E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8" creationId="{45482624-9569-066C-54F0-D40E4D4386DA}"/>
          </ac:picMkLst>
        </pc:picChg>
        <pc:picChg chg="add mod">
          <ac:chgData name="Anders Carrington" userId="0256c178-30b4-4167-927b-d5cc51b096a6" providerId="ADAL" clId="{9B336109-9C0F-4CB5-B47C-92848E8E0579}" dt="2024-09-25T13:37:51.160" v="1408" actId="571"/>
          <ac:picMkLst>
            <pc:docMk/>
            <pc:sldMk cId="1239699175" sldId="264"/>
            <ac:picMk id="8" creationId="{CC9748D2-D2BC-FB8B-D759-E2C3F9954DEA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9" creationId="{DC27739C-01F8-92D5-0747-0584B8E5CE6E}"/>
          </ac:picMkLst>
        </pc:picChg>
        <pc:picChg chg="add mod">
          <ac:chgData name="Anders Carrington" userId="0256c178-30b4-4167-927b-d5cc51b096a6" providerId="ADAL" clId="{9B336109-9C0F-4CB5-B47C-92848E8E0579}" dt="2024-09-25T13:37:51.160" v="1408" actId="571"/>
          <ac:picMkLst>
            <pc:docMk/>
            <pc:sldMk cId="1239699175" sldId="264"/>
            <ac:picMk id="9" creationId="{EE31D91A-9C48-308B-6164-C67FFAF3CA88}"/>
          </ac:picMkLst>
        </pc:picChg>
        <pc:picChg chg="add mod">
          <ac:chgData name="Anders Carrington" userId="0256c178-30b4-4167-927b-d5cc51b096a6" providerId="ADAL" clId="{9B336109-9C0F-4CB5-B47C-92848E8E0579}" dt="2024-09-25T13:37:51.160" v="1408" actId="571"/>
          <ac:picMkLst>
            <pc:docMk/>
            <pc:sldMk cId="1239699175" sldId="264"/>
            <ac:picMk id="10" creationId="{428096F6-079D-8AA2-9B99-9AD328C3FF05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10" creationId="{E76A5128-05B9-28E1-015B-87C50921D9A3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11" creationId="{B32E6844-51DE-E5B8-D8A6-2EEDF1318F97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12" creationId="{EB42D1AC-87D6-1CBE-25DA-7B9E993935A6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13" creationId="{90CF4025-0B54-537E-E7FF-D51C672F8810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14" creationId="{81218058-1A4C-0C54-D259-22E96017A667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15" creationId="{74CD29DB-D751-A9B8-E204-4874440A1D29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16" creationId="{C5FDE9A9-45FD-9AD1-CAF5-F3D915BB0E76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17" creationId="{092F7B8B-E457-29F5-169F-ECE9141CE5B5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18" creationId="{5B4A3165-CBF9-C1B3-F9A0-7ABDA8FBC2D4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19" creationId="{8CD892CB-7B99-B026-85FC-CE5FBAA522A9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20" creationId="{B5A34134-4241-837D-373D-41ADD16F0363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21" creationId="{503BE357-A5A7-A67A-441B-074058C53F72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22" creationId="{EDF8E16F-17D1-CB7C-0823-FBF2543A0D49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23" creationId="{D11DF438-4076-7CE9-27AC-FDCD39E2A368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24" creationId="{5715C417-C815-60DE-F20F-72E723377BBB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25" creationId="{FCEE0C06-C7D2-F010-E068-91CF2D2210B6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26" creationId="{DD69FD24-6AE1-43AB-E65B-8F0EA3EBBD1B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27" creationId="{A0A6826D-2D8C-50FA-D252-969E6F65D942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28" creationId="{4F2AF833-92B3-C998-4759-4905F0EAE98B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29" creationId="{0445E2BC-A79F-FD95-0FD3-6CCE9613CD74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30" creationId="{B073559C-B1AC-D599-7BB8-6A847C03C895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31" creationId="{CB512E14-7116-FD33-2CE3-0DA24722006C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32" creationId="{3D88B107-9987-81F0-379A-B9BA44E1C526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33" creationId="{D3B4CA2A-FB99-7F03-6E36-9CF5B5EB61B5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34" creationId="{B9CA96BC-0F00-ED12-C247-A720029675D1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35" creationId="{D449B02A-8E86-5F22-9B76-FDA1DE0E2F80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36" creationId="{8D52A143-3205-7696-EDC4-CF3E190484DB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37" creationId="{BF3A5A31-F514-C708-7AC8-A538EC2C36FE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38" creationId="{09154112-FACB-3D72-6735-6C3691F67DA5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39" creationId="{F9C1FB0F-C5AC-CA74-57FA-B5F8EDB554F6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40" creationId="{91976E0C-AC43-23BD-8E58-533C6EC96E0E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41" creationId="{4F4082DA-1FBD-C758-0C88-0CA3C2A6A143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42" creationId="{310D57B9-D140-9A6E-3C5B-1CC5E396D013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46" creationId="{8185E060-F5A1-9654-1D0B-CB98C1BA2AB7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47" creationId="{60B3FF79-FEEB-3B26-8451-3ABE0BBC5638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48" creationId="{7034BE61-9319-53AD-CA9A-07505E6DC8B4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49" creationId="{8C8D7485-39F2-CACA-B99E-BE98CEE5BAD2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50" creationId="{E8A2DD2E-7911-5A75-8E9E-F3707259E58F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51" creationId="{12BD472F-517A-CC76-C72D-CEFE7B6FAB75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52" creationId="{C2DEC6CE-5D9C-93F7-51AB-92FE04D66F5E}"/>
          </ac:picMkLst>
        </pc:picChg>
        <pc:picChg chg="add mod">
          <ac:chgData name="Anders Carrington" userId="0256c178-30b4-4167-927b-d5cc51b096a6" providerId="ADAL" clId="{9B336109-9C0F-4CB5-B47C-92848E8E0579}" dt="2024-09-23T13:40:57" v="159"/>
          <ac:picMkLst>
            <pc:docMk/>
            <pc:sldMk cId="1239699175" sldId="264"/>
            <ac:picMk id="53" creationId="{5D33EB8E-76FD-B5A4-F811-9DE12067CED6}"/>
          </ac:picMkLst>
        </pc:picChg>
        <pc:picChg chg="add mod">
          <ac:chgData name="Anders Carrington" userId="0256c178-30b4-4167-927b-d5cc51b096a6" providerId="ADAL" clId="{9B336109-9C0F-4CB5-B47C-92848E8E0579}" dt="2024-09-23T14:22:26.500" v="496" actId="1035"/>
          <ac:picMkLst>
            <pc:docMk/>
            <pc:sldMk cId="1239699175" sldId="264"/>
            <ac:picMk id="54" creationId="{4119FCC7-D535-49E9-103F-1DC34E6E4041}"/>
          </ac:picMkLst>
        </pc:picChg>
        <pc:picChg chg="add mod">
          <ac:chgData name="Anders Carrington" userId="0256c178-30b4-4167-927b-d5cc51b096a6" providerId="ADAL" clId="{9B336109-9C0F-4CB5-B47C-92848E8E0579}" dt="2024-09-23T14:22:26.500" v="496" actId="1035"/>
          <ac:picMkLst>
            <pc:docMk/>
            <pc:sldMk cId="1239699175" sldId="264"/>
            <ac:picMk id="55" creationId="{13793FA4-3C2E-4806-5D25-71ACD7B3E571}"/>
          </ac:picMkLst>
        </pc:picChg>
        <pc:picChg chg="add mod">
          <ac:chgData name="Anders Carrington" userId="0256c178-30b4-4167-927b-d5cc51b096a6" providerId="ADAL" clId="{9B336109-9C0F-4CB5-B47C-92848E8E0579}" dt="2024-09-23T14:22:26.500" v="496" actId="1035"/>
          <ac:picMkLst>
            <pc:docMk/>
            <pc:sldMk cId="1239699175" sldId="264"/>
            <ac:picMk id="56" creationId="{301FFD20-7AEE-71AF-4CFD-F4F89A490473}"/>
          </ac:picMkLst>
        </pc:picChg>
        <pc:picChg chg="add mod">
          <ac:chgData name="Anders Carrington" userId="0256c178-30b4-4167-927b-d5cc51b096a6" providerId="ADAL" clId="{9B336109-9C0F-4CB5-B47C-92848E8E0579}" dt="2024-09-23T14:22:26.500" v="496" actId="1035"/>
          <ac:picMkLst>
            <pc:docMk/>
            <pc:sldMk cId="1239699175" sldId="264"/>
            <ac:picMk id="57" creationId="{1138A03F-287C-D075-84CF-8DE91B23C762}"/>
          </ac:picMkLst>
        </pc:picChg>
        <pc:picChg chg="add del mod">
          <ac:chgData name="Anders Carrington" userId="0256c178-30b4-4167-927b-d5cc51b096a6" providerId="ADAL" clId="{9B336109-9C0F-4CB5-B47C-92848E8E0579}" dt="2024-09-25T13:38:38.890" v="1415" actId="1076"/>
          <ac:picMkLst>
            <pc:docMk/>
            <pc:sldMk cId="1239699175" sldId="264"/>
            <ac:picMk id="58" creationId="{FEE3C0AA-4062-AC09-14BA-18B508FF604C}"/>
          </ac:picMkLst>
        </pc:picChg>
        <pc:picChg chg="add mod">
          <ac:chgData name="Anders Carrington" userId="0256c178-30b4-4167-927b-d5cc51b096a6" providerId="ADAL" clId="{9B336109-9C0F-4CB5-B47C-92848E8E0579}" dt="2024-09-23T14:22:26.500" v="496" actId="1035"/>
          <ac:picMkLst>
            <pc:docMk/>
            <pc:sldMk cId="1239699175" sldId="264"/>
            <ac:picMk id="59" creationId="{EBD09758-B563-9F46-7C99-7A5B7D0115E9}"/>
          </ac:picMkLst>
        </pc:picChg>
        <pc:picChg chg="add mod">
          <ac:chgData name="Anders Carrington" userId="0256c178-30b4-4167-927b-d5cc51b096a6" providerId="ADAL" clId="{9B336109-9C0F-4CB5-B47C-92848E8E0579}" dt="2024-09-25T15:03:58.089" v="3090" actId="1035"/>
          <ac:picMkLst>
            <pc:docMk/>
            <pc:sldMk cId="1239699175" sldId="264"/>
            <ac:picMk id="60" creationId="{0FDE6A9A-077C-1CC9-C951-E71508226827}"/>
          </ac:picMkLst>
        </pc:picChg>
        <pc:picChg chg="add mod">
          <ac:chgData name="Anders Carrington" userId="0256c178-30b4-4167-927b-d5cc51b096a6" providerId="ADAL" clId="{9B336109-9C0F-4CB5-B47C-92848E8E0579}" dt="2024-09-23T14:22:26.500" v="496" actId="1035"/>
          <ac:picMkLst>
            <pc:docMk/>
            <pc:sldMk cId="1239699175" sldId="264"/>
            <ac:picMk id="61" creationId="{33D91EB4-0F82-1394-A76B-1CDE38167007}"/>
          </ac:picMkLst>
        </pc:picChg>
        <pc:picChg chg="add del mod">
          <ac:chgData name="Anders Carrington" userId="0256c178-30b4-4167-927b-d5cc51b096a6" providerId="ADAL" clId="{9B336109-9C0F-4CB5-B47C-92848E8E0579}" dt="2024-09-23T14:20:37.490" v="483" actId="478"/>
          <ac:picMkLst>
            <pc:docMk/>
            <pc:sldMk cId="1239699175" sldId="264"/>
            <ac:picMk id="62" creationId="{FEFC3026-89B7-1AA9-1F08-CD20969E5BAB}"/>
          </ac:picMkLst>
        </pc:picChg>
        <pc:picChg chg="add mod">
          <ac:chgData name="Anders Carrington" userId="0256c178-30b4-4167-927b-d5cc51b096a6" providerId="ADAL" clId="{9B336109-9C0F-4CB5-B47C-92848E8E0579}" dt="2024-09-23T14:22:26.500" v="496" actId="1035"/>
          <ac:picMkLst>
            <pc:docMk/>
            <pc:sldMk cId="1239699175" sldId="264"/>
            <ac:picMk id="63" creationId="{A83CAE97-2D9C-4250-80F6-E9D01CC7595E}"/>
          </ac:picMkLst>
        </pc:picChg>
        <pc:picChg chg="add del mod">
          <ac:chgData name="Anders Carrington" userId="0256c178-30b4-4167-927b-d5cc51b096a6" providerId="ADAL" clId="{9B336109-9C0F-4CB5-B47C-92848E8E0579}" dt="2024-09-23T13:46:49.799" v="263" actId="478"/>
          <ac:picMkLst>
            <pc:docMk/>
            <pc:sldMk cId="1239699175" sldId="264"/>
            <ac:picMk id="1024" creationId="{572DD11D-5B6C-AF51-7735-442D1ED4EB2C}"/>
          </ac:picMkLst>
        </pc:picChg>
        <pc:picChg chg="add del mod">
          <ac:chgData name="Anders Carrington" userId="0256c178-30b4-4167-927b-d5cc51b096a6" providerId="ADAL" clId="{9B336109-9C0F-4CB5-B47C-92848E8E0579}" dt="2024-09-23T13:45:54.944" v="246" actId="478"/>
          <ac:picMkLst>
            <pc:docMk/>
            <pc:sldMk cId="1239699175" sldId="264"/>
            <ac:picMk id="1025" creationId="{A818F4AC-0DA5-B087-D708-CB2B8D4C2B08}"/>
          </ac:picMkLst>
        </pc:picChg>
        <pc:picChg chg="add del mod">
          <ac:chgData name="Anders Carrington" userId="0256c178-30b4-4167-927b-d5cc51b096a6" providerId="ADAL" clId="{9B336109-9C0F-4CB5-B47C-92848E8E0579}" dt="2024-09-23T13:46:48.368" v="262" actId="478"/>
          <ac:picMkLst>
            <pc:docMk/>
            <pc:sldMk cId="1239699175" sldId="264"/>
            <ac:picMk id="1026" creationId="{B2DF0636-B81C-4E7A-B5B5-26DF5ABCFD03}"/>
          </ac:picMkLst>
        </pc:picChg>
        <pc:picChg chg="add del mod">
          <ac:chgData name="Anders Carrington" userId="0256c178-30b4-4167-927b-d5cc51b096a6" providerId="ADAL" clId="{9B336109-9C0F-4CB5-B47C-92848E8E0579}" dt="2024-09-23T13:47:20.280" v="273" actId="478"/>
          <ac:picMkLst>
            <pc:docMk/>
            <pc:sldMk cId="1239699175" sldId="264"/>
            <ac:picMk id="1027" creationId="{AD533C0C-97C9-430E-9FF8-5B44407DC734}"/>
          </ac:picMkLst>
        </pc:picChg>
        <pc:picChg chg="add mod">
          <ac:chgData name="Anders Carrington" userId="0256c178-30b4-4167-927b-d5cc51b096a6" providerId="ADAL" clId="{9B336109-9C0F-4CB5-B47C-92848E8E0579}" dt="2024-09-25T13:38:38.890" v="1415" actId="1076"/>
          <ac:picMkLst>
            <pc:docMk/>
            <pc:sldMk cId="1239699175" sldId="264"/>
            <ac:picMk id="1028" creationId="{E9F830DC-66FC-F412-E061-283EAE8C85EF}"/>
          </ac:picMkLst>
        </pc:picChg>
        <pc:picChg chg="add mod">
          <ac:chgData name="Anders Carrington" userId="0256c178-30b4-4167-927b-d5cc51b096a6" providerId="ADAL" clId="{9B336109-9C0F-4CB5-B47C-92848E8E0579}" dt="2024-09-25T13:38:38.890" v="1415" actId="1076"/>
          <ac:picMkLst>
            <pc:docMk/>
            <pc:sldMk cId="1239699175" sldId="264"/>
            <ac:picMk id="1029" creationId="{4ED9789E-B054-4C76-7A9F-53BBD8629F82}"/>
          </ac:picMkLst>
        </pc:picChg>
        <pc:picChg chg="add mod">
          <ac:chgData name="Anders Carrington" userId="0256c178-30b4-4167-927b-d5cc51b096a6" providerId="ADAL" clId="{9B336109-9C0F-4CB5-B47C-92848E8E0579}" dt="2024-09-25T13:38:38.890" v="1415" actId="1076"/>
          <ac:picMkLst>
            <pc:docMk/>
            <pc:sldMk cId="1239699175" sldId="264"/>
            <ac:picMk id="1030" creationId="{40479287-CD95-6169-94BB-3ACC5E7D988F}"/>
          </ac:picMkLst>
        </pc:picChg>
        <pc:picChg chg="add mod">
          <ac:chgData name="Anders Carrington" userId="0256c178-30b4-4167-927b-d5cc51b096a6" providerId="ADAL" clId="{9B336109-9C0F-4CB5-B47C-92848E8E0579}" dt="2024-09-25T13:38:38.890" v="1415" actId="1076"/>
          <ac:picMkLst>
            <pc:docMk/>
            <pc:sldMk cId="1239699175" sldId="264"/>
            <ac:picMk id="1031" creationId="{4D20F240-BEAE-765E-6571-9E954900AEEE}"/>
          </ac:picMkLst>
        </pc:picChg>
        <pc:picChg chg="add mod">
          <ac:chgData name="Anders Carrington" userId="0256c178-30b4-4167-927b-d5cc51b096a6" providerId="ADAL" clId="{9B336109-9C0F-4CB5-B47C-92848E8E0579}" dt="2024-09-25T13:38:38.890" v="1415" actId="1076"/>
          <ac:picMkLst>
            <pc:docMk/>
            <pc:sldMk cId="1239699175" sldId="264"/>
            <ac:picMk id="1032" creationId="{D3BA3CC2-DFFF-FA4E-0A79-7F494B61BD5A}"/>
          </ac:picMkLst>
        </pc:picChg>
        <pc:picChg chg="add mod">
          <ac:chgData name="Anders Carrington" userId="0256c178-30b4-4167-927b-d5cc51b096a6" providerId="ADAL" clId="{9B336109-9C0F-4CB5-B47C-92848E8E0579}" dt="2024-09-23T14:22:26.500" v="496" actId="1035"/>
          <ac:picMkLst>
            <pc:docMk/>
            <pc:sldMk cId="1239699175" sldId="264"/>
            <ac:picMk id="1033" creationId="{AA0A5D52-FDF8-E33D-C02C-E73E48BE8FC9}"/>
          </ac:picMkLst>
        </pc:picChg>
        <pc:picChg chg="add mod">
          <ac:chgData name="Anders Carrington" userId="0256c178-30b4-4167-927b-d5cc51b096a6" providerId="ADAL" clId="{9B336109-9C0F-4CB5-B47C-92848E8E0579}" dt="2024-09-23T14:22:26.500" v="496" actId="1035"/>
          <ac:picMkLst>
            <pc:docMk/>
            <pc:sldMk cId="1239699175" sldId="264"/>
            <ac:picMk id="1034" creationId="{7C8F81DE-3791-40DF-0331-9912C4AD65C4}"/>
          </ac:picMkLst>
        </pc:picChg>
        <pc:picChg chg="add mod">
          <ac:chgData name="Anders Carrington" userId="0256c178-30b4-4167-927b-d5cc51b096a6" providerId="ADAL" clId="{9B336109-9C0F-4CB5-B47C-92848E8E0579}" dt="2024-09-25T13:39:05.376" v="1436" actId="1038"/>
          <ac:picMkLst>
            <pc:docMk/>
            <pc:sldMk cId="1239699175" sldId="264"/>
            <ac:picMk id="1035" creationId="{2F1D5C04-4B83-3088-5EA5-C82382DC5D06}"/>
          </ac:picMkLst>
        </pc:picChg>
        <pc:picChg chg="add mod">
          <ac:chgData name="Anders Carrington" userId="0256c178-30b4-4167-927b-d5cc51b096a6" providerId="ADAL" clId="{9B336109-9C0F-4CB5-B47C-92848E8E0579}" dt="2024-09-25T13:38:38.890" v="1415" actId="1076"/>
          <ac:picMkLst>
            <pc:docMk/>
            <pc:sldMk cId="1239699175" sldId="264"/>
            <ac:picMk id="1036" creationId="{D11C28EF-3539-FCE8-4625-D9B260BCDC05}"/>
          </ac:picMkLst>
        </pc:picChg>
        <pc:picChg chg="add del mod">
          <ac:chgData name="Anders Carrington" userId="0256c178-30b4-4167-927b-d5cc51b096a6" providerId="ADAL" clId="{9B336109-9C0F-4CB5-B47C-92848E8E0579}" dt="2024-09-23T14:21:56.056" v="485" actId="478"/>
          <ac:picMkLst>
            <pc:docMk/>
            <pc:sldMk cId="1239699175" sldId="264"/>
            <ac:picMk id="1037" creationId="{B96FAFBC-AD18-1A9D-2C36-DE0209E25888}"/>
          </ac:picMkLst>
        </pc:picChg>
        <pc:picChg chg="add mod">
          <ac:chgData name="Anders Carrington" userId="0256c178-30b4-4167-927b-d5cc51b096a6" providerId="ADAL" clId="{9B336109-9C0F-4CB5-B47C-92848E8E0579}" dt="2024-09-23T14:22:26.500" v="496" actId="1035"/>
          <ac:picMkLst>
            <pc:docMk/>
            <pc:sldMk cId="1239699175" sldId="264"/>
            <ac:picMk id="1038" creationId="{A14FF7A7-5D03-199B-9DC5-77404BCFFFBC}"/>
          </ac:picMkLst>
        </pc:picChg>
      </pc:sldChg>
      <pc:sldChg chg="del ord">
        <pc:chgData name="Anders Carrington" userId="0256c178-30b4-4167-927b-d5cc51b096a6" providerId="ADAL" clId="{9B336109-9C0F-4CB5-B47C-92848E8E0579}" dt="2024-09-25T15:15:17.963" v="3331" actId="2696"/>
        <pc:sldMkLst>
          <pc:docMk/>
          <pc:sldMk cId="4182165120" sldId="266"/>
        </pc:sldMkLst>
      </pc:sldChg>
      <pc:sldChg chg="del">
        <pc:chgData name="Anders Carrington" userId="0256c178-30b4-4167-927b-d5cc51b096a6" providerId="ADAL" clId="{9B336109-9C0F-4CB5-B47C-92848E8E0579}" dt="2024-09-23T13:40:02.032" v="147" actId="2696"/>
        <pc:sldMkLst>
          <pc:docMk/>
          <pc:sldMk cId="288106017" sldId="267"/>
        </pc:sldMkLst>
      </pc:sldChg>
      <pc:sldChg chg="modSp del mod">
        <pc:chgData name="Anders Carrington" userId="0256c178-30b4-4167-927b-d5cc51b096a6" providerId="ADAL" clId="{9B336109-9C0F-4CB5-B47C-92848E8E0579}" dt="2024-09-23T13:49:48.062" v="309" actId="2696"/>
        <pc:sldMkLst>
          <pc:docMk/>
          <pc:sldMk cId="1067478386" sldId="268"/>
        </pc:sldMkLst>
        <pc:spChg chg="mod">
          <ac:chgData name="Anders Carrington" userId="0256c178-30b4-4167-927b-d5cc51b096a6" providerId="ADAL" clId="{9B336109-9C0F-4CB5-B47C-92848E8E0579}" dt="2024-09-23T13:49:15.329" v="300" actId="14100"/>
          <ac:spMkLst>
            <pc:docMk/>
            <pc:sldMk cId="1067478386" sldId="268"/>
            <ac:spMk id="5" creationId="{B89F643C-EA0A-FB10-2898-72E85C037CE2}"/>
          </ac:spMkLst>
        </pc:spChg>
        <pc:spChg chg="mod">
          <ac:chgData name="Anders Carrington" userId="0256c178-30b4-4167-927b-d5cc51b096a6" providerId="ADAL" clId="{9B336109-9C0F-4CB5-B47C-92848E8E0579}" dt="2024-09-23T13:39:44.126" v="144" actId="404"/>
          <ac:spMkLst>
            <pc:docMk/>
            <pc:sldMk cId="1067478386" sldId="268"/>
            <ac:spMk id="6" creationId="{7C8317FD-922B-7455-5581-DE300BDAB656}"/>
          </ac:spMkLst>
        </pc:spChg>
      </pc:sldChg>
      <pc:sldChg chg="addSp delSp modSp mod modAnim">
        <pc:chgData name="Anders Carrington" userId="0256c178-30b4-4167-927b-d5cc51b096a6" providerId="ADAL" clId="{9B336109-9C0F-4CB5-B47C-92848E8E0579}" dt="2024-09-25T15:13:02.277" v="3183"/>
        <pc:sldMkLst>
          <pc:docMk/>
          <pc:sldMk cId="1253457626" sldId="269"/>
        </pc:sldMkLst>
        <pc:spChg chg="add mod">
          <ac:chgData name="Anders Carrington" userId="0256c178-30b4-4167-927b-d5cc51b096a6" providerId="ADAL" clId="{9B336109-9C0F-4CB5-B47C-92848E8E0579}" dt="2024-09-25T15:04:05.244" v="3091" actId="20577"/>
          <ac:spMkLst>
            <pc:docMk/>
            <pc:sldMk cId="1253457626" sldId="269"/>
            <ac:spMk id="3" creationId="{F07D1C46-43F2-7C2B-D5C6-FE62FC4B6515}"/>
          </ac:spMkLst>
        </pc:spChg>
        <pc:spChg chg="add mod">
          <ac:chgData name="Anders Carrington" userId="0256c178-30b4-4167-927b-d5cc51b096a6" providerId="ADAL" clId="{9B336109-9C0F-4CB5-B47C-92848E8E0579}" dt="2024-09-23T14:18:12.555" v="474" actId="14100"/>
          <ac:spMkLst>
            <pc:docMk/>
            <pc:sldMk cId="1253457626" sldId="269"/>
            <ac:spMk id="4" creationId="{83448248-E978-4E80-FD06-1ACDFE036B83}"/>
          </ac:spMkLst>
        </pc:spChg>
        <pc:spChg chg="del">
          <ac:chgData name="Anders Carrington" userId="0256c178-30b4-4167-927b-d5cc51b096a6" providerId="ADAL" clId="{9B336109-9C0F-4CB5-B47C-92848E8E0579}" dt="2024-09-23T14:16:04.094" v="389" actId="478"/>
          <ac:spMkLst>
            <pc:docMk/>
            <pc:sldMk cId="1253457626" sldId="269"/>
            <ac:spMk id="5" creationId="{B89F643C-EA0A-FB10-2898-72E85C037CE2}"/>
          </ac:spMkLst>
        </pc:spChg>
        <pc:spChg chg="mod">
          <ac:chgData name="Anders Carrington" userId="0256c178-30b4-4167-927b-d5cc51b096a6" providerId="ADAL" clId="{9B336109-9C0F-4CB5-B47C-92848E8E0579}" dt="2024-09-23T14:22:57.840" v="498" actId="20577"/>
          <ac:spMkLst>
            <pc:docMk/>
            <pc:sldMk cId="1253457626" sldId="269"/>
            <ac:spMk id="6" creationId="{7C8317FD-922B-7455-5581-DE300BDAB656}"/>
          </ac:spMkLst>
        </pc:spChg>
        <pc:picChg chg="add mod modCrop">
          <ac:chgData name="Anders Carrington" userId="0256c178-30b4-4167-927b-d5cc51b096a6" providerId="ADAL" clId="{9B336109-9C0F-4CB5-B47C-92848E8E0579}" dt="2024-09-23T14:17:25.960" v="468" actId="1038"/>
          <ac:picMkLst>
            <pc:docMk/>
            <pc:sldMk cId="1253457626" sldId="269"/>
            <ac:picMk id="2" creationId="{BFBDE47A-962C-2238-C0C1-C7F3FA33775C}"/>
          </ac:picMkLst>
        </pc:picChg>
      </pc:sldChg>
      <pc:sldChg chg="delSp modSp mod modAnim">
        <pc:chgData name="Anders Carrington" userId="0256c178-30b4-4167-927b-d5cc51b096a6" providerId="ADAL" clId="{9B336109-9C0F-4CB5-B47C-92848E8E0579}" dt="2024-09-25T15:15:27.397" v="3332"/>
        <pc:sldMkLst>
          <pc:docMk/>
          <pc:sldMk cId="3059260909" sldId="270"/>
        </pc:sldMkLst>
        <pc:spChg chg="mod">
          <ac:chgData name="Anders Carrington" userId="0256c178-30b4-4167-927b-d5cc51b096a6" providerId="ADAL" clId="{9B336109-9C0F-4CB5-B47C-92848E8E0579}" dt="2024-09-25T13:57:35.563" v="1927" actId="404"/>
          <ac:spMkLst>
            <pc:docMk/>
            <pc:sldMk cId="3059260909" sldId="270"/>
            <ac:spMk id="5" creationId="{B89F643C-EA0A-FB10-2898-72E85C037CE2}"/>
          </ac:spMkLst>
        </pc:spChg>
        <pc:spChg chg="mod">
          <ac:chgData name="Anders Carrington" userId="0256c178-30b4-4167-927b-d5cc51b096a6" providerId="ADAL" clId="{9B336109-9C0F-4CB5-B47C-92848E8E0579}" dt="2024-09-23T14:27:07.295" v="520" actId="255"/>
          <ac:spMkLst>
            <pc:docMk/>
            <pc:sldMk cId="3059260909" sldId="270"/>
            <ac:spMk id="6" creationId="{7C8317FD-922B-7455-5581-DE300BDAB656}"/>
          </ac:spMkLst>
        </pc:sp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54" creationId="{4119FCC7-D535-49E9-103F-1DC34E6E4041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55" creationId="{13793FA4-3C2E-4806-5D25-71ACD7B3E571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56" creationId="{301FFD20-7AEE-71AF-4CFD-F4F89A490473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57" creationId="{1138A03F-287C-D075-84CF-8DE91B23C762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58" creationId="{FEE3C0AA-4062-AC09-14BA-18B508FF604C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59" creationId="{EBD09758-B563-9F46-7C99-7A5B7D0115E9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60" creationId="{0FDE6A9A-077C-1CC9-C951-E71508226827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61" creationId="{33D91EB4-0F82-1394-A76B-1CDE38167007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63" creationId="{A83CAE97-2D9C-4250-80F6-E9D01CC7595E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1028" creationId="{E9F830DC-66FC-F412-E061-283EAE8C85EF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1029" creationId="{4ED9789E-B054-4C76-7A9F-53BBD8629F82}"/>
          </ac:picMkLst>
        </pc:picChg>
        <pc:picChg chg="del mod">
          <ac:chgData name="Anders Carrington" userId="0256c178-30b4-4167-927b-d5cc51b096a6" providerId="ADAL" clId="{9B336109-9C0F-4CB5-B47C-92848E8E0579}" dt="2024-09-23T14:26:35.936" v="501" actId="478"/>
          <ac:picMkLst>
            <pc:docMk/>
            <pc:sldMk cId="3059260909" sldId="270"/>
            <ac:picMk id="1030" creationId="{40479287-CD95-6169-94BB-3ACC5E7D988F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1031" creationId="{4D20F240-BEAE-765E-6571-9E954900AEEE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1032" creationId="{D3BA3CC2-DFFF-FA4E-0A79-7F494B61BD5A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1033" creationId="{AA0A5D52-FDF8-E33D-C02C-E73E48BE8FC9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1034" creationId="{7C8F81DE-3791-40DF-0331-9912C4AD65C4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1035" creationId="{2F1D5C04-4B83-3088-5EA5-C82382DC5D06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1036" creationId="{D11C28EF-3539-FCE8-4625-D9B260BCDC05}"/>
          </ac:picMkLst>
        </pc:picChg>
        <pc:picChg chg="del">
          <ac:chgData name="Anders Carrington" userId="0256c178-30b4-4167-927b-d5cc51b096a6" providerId="ADAL" clId="{9B336109-9C0F-4CB5-B47C-92848E8E0579}" dt="2024-09-23T14:26:33.350" v="499" actId="478"/>
          <ac:picMkLst>
            <pc:docMk/>
            <pc:sldMk cId="3059260909" sldId="270"/>
            <ac:picMk id="1038" creationId="{A14FF7A7-5D03-199B-9DC5-77404BCFFFBC}"/>
          </ac:picMkLst>
        </pc:picChg>
      </pc:sldChg>
      <pc:sldChg chg="delSp modSp mod ord">
        <pc:chgData name="Anders Carrington" userId="0256c178-30b4-4167-927b-d5cc51b096a6" providerId="ADAL" clId="{9B336109-9C0F-4CB5-B47C-92848E8E0579}" dt="2024-09-25T13:59:52.928" v="2052" actId="1036"/>
        <pc:sldMkLst>
          <pc:docMk/>
          <pc:sldMk cId="1426588496" sldId="271"/>
        </pc:sldMkLst>
        <pc:spChg chg="mod">
          <ac:chgData name="Anders Carrington" userId="0256c178-30b4-4167-927b-d5cc51b096a6" providerId="ADAL" clId="{9B336109-9C0F-4CB5-B47C-92848E8E0579}" dt="2024-09-25T13:59:52.928" v="2052" actId="1036"/>
          <ac:spMkLst>
            <pc:docMk/>
            <pc:sldMk cId="1426588496" sldId="271"/>
            <ac:spMk id="5" creationId="{B89F643C-EA0A-FB10-2898-72E85C037CE2}"/>
          </ac:spMkLst>
        </pc:spChg>
        <pc:spChg chg="mod">
          <ac:chgData name="Anders Carrington" userId="0256c178-30b4-4167-927b-d5cc51b096a6" providerId="ADAL" clId="{9B336109-9C0F-4CB5-B47C-92848E8E0579}" dt="2024-09-25T13:59:43.855" v="2039" actId="20577"/>
          <ac:spMkLst>
            <pc:docMk/>
            <pc:sldMk cId="1426588496" sldId="271"/>
            <ac:spMk id="6" creationId="{7C8317FD-922B-7455-5581-DE300BDAB656}"/>
          </ac:spMkLst>
        </pc:sp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54" creationId="{4119FCC7-D535-49E9-103F-1DC34E6E4041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55" creationId="{13793FA4-3C2E-4806-5D25-71ACD7B3E571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56" creationId="{301FFD20-7AEE-71AF-4CFD-F4F89A490473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57" creationId="{1138A03F-287C-D075-84CF-8DE91B23C762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58" creationId="{FEE3C0AA-4062-AC09-14BA-18B508FF604C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59" creationId="{EBD09758-B563-9F46-7C99-7A5B7D0115E9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60" creationId="{0FDE6A9A-077C-1CC9-C951-E71508226827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61" creationId="{33D91EB4-0F82-1394-A76B-1CDE38167007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63" creationId="{A83CAE97-2D9C-4250-80F6-E9D01CC7595E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1028" creationId="{E9F830DC-66FC-F412-E061-283EAE8C85EF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1029" creationId="{4ED9789E-B054-4C76-7A9F-53BBD8629F82}"/>
          </ac:picMkLst>
        </pc:picChg>
        <pc:picChg chg="del">
          <ac:chgData name="Anders Carrington" userId="0256c178-30b4-4167-927b-d5cc51b096a6" providerId="ADAL" clId="{9B336109-9C0F-4CB5-B47C-92848E8E0579}" dt="2024-09-23T14:29:03.491" v="652" actId="478"/>
          <ac:picMkLst>
            <pc:docMk/>
            <pc:sldMk cId="1426588496" sldId="271"/>
            <ac:picMk id="1030" creationId="{40479287-CD95-6169-94BB-3ACC5E7D988F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1031" creationId="{4D20F240-BEAE-765E-6571-9E954900AEEE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1032" creationId="{D3BA3CC2-DFFF-FA4E-0A79-7F494B61BD5A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1033" creationId="{AA0A5D52-FDF8-E33D-C02C-E73E48BE8FC9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1034" creationId="{7C8F81DE-3791-40DF-0331-9912C4AD65C4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1035" creationId="{2F1D5C04-4B83-3088-5EA5-C82382DC5D06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1036" creationId="{D11C28EF-3539-FCE8-4625-D9B260BCDC05}"/>
          </ac:picMkLst>
        </pc:picChg>
        <pc:picChg chg="del">
          <ac:chgData name="Anders Carrington" userId="0256c178-30b4-4167-927b-d5cc51b096a6" providerId="ADAL" clId="{9B336109-9C0F-4CB5-B47C-92848E8E0579}" dt="2024-09-23T14:29:02.433" v="651" actId="478"/>
          <ac:picMkLst>
            <pc:docMk/>
            <pc:sldMk cId="1426588496" sldId="271"/>
            <ac:picMk id="1038" creationId="{A14FF7A7-5D03-199B-9DC5-77404BCFFFBC}"/>
          </ac:picMkLst>
        </pc:picChg>
      </pc:sldChg>
      <pc:sldChg chg="addSp delSp modSp add del mod">
        <pc:chgData name="Anders Carrington" userId="0256c178-30b4-4167-927b-d5cc51b096a6" providerId="ADAL" clId="{9B336109-9C0F-4CB5-B47C-92848E8E0579}" dt="2024-09-25T14:42:00.537" v="2505" actId="2696"/>
        <pc:sldMkLst>
          <pc:docMk/>
          <pc:sldMk cId="3173990836" sldId="272"/>
        </pc:sldMkLst>
        <pc:spChg chg="add mod">
          <ac:chgData name="Anders Carrington" userId="0256c178-30b4-4167-927b-d5cc51b096a6" providerId="ADAL" clId="{9B336109-9C0F-4CB5-B47C-92848E8E0579}" dt="2024-09-25T14:09:25.606" v="2226" actId="12"/>
          <ac:spMkLst>
            <pc:docMk/>
            <pc:sldMk cId="3173990836" sldId="272"/>
            <ac:spMk id="2" creationId="{DE54EE58-C27C-0495-0C3F-2106A925D988}"/>
          </ac:spMkLst>
        </pc:spChg>
        <pc:spChg chg="add del mod">
          <ac:chgData name="Anders Carrington" userId="0256c178-30b4-4167-927b-d5cc51b096a6" providerId="ADAL" clId="{9B336109-9C0F-4CB5-B47C-92848E8E0579}" dt="2024-09-25T14:01:04.521" v="2074" actId="478"/>
          <ac:spMkLst>
            <pc:docMk/>
            <pc:sldMk cId="3173990836" sldId="272"/>
            <ac:spMk id="3" creationId="{54D6C9E5-B03B-A92C-6E83-3180683B886E}"/>
          </ac:spMkLst>
        </pc:spChg>
        <pc:spChg chg="del">
          <ac:chgData name="Anders Carrington" userId="0256c178-30b4-4167-927b-d5cc51b096a6" providerId="ADAL" clId="{9B336109-9C0F-4CB5-B47C-92848E8E0579}" dt="2024-09-23T14:31:30.910" v="694" actId="478"/>
          <ac:spMkLst>
            <pc:docMk/>
            <pc:sldMk cId="3173990836" sldId="272"/>
            <ac:spMk id="5" creationId="{B89F643C-EA0A-FB10-2898-72E85C037CE2}"/>
          </ac:spMkLst>
        </pc:spChg>
        <pc:spChg chg="mod">
          <ac:chgData name="Anders Carrington" userId="0256c178-30b4-4167-927b-d5cc51b096a6" providerId="ADAL" clId="{9B336109-9C0F-4CB5-B47C-92848E8E0579}" dt="2024-09-23T14:31:28.094" v="693" actId="20577"/>
          <ac:spMkLst>
            <pc:docMk/>
            <pc:sldMk cId="3173990836" sldId="272"/>
            <ac:spMk id="6" creationId="{7C8317FD-922B-7455-5581-DE300BDAB656}"/>
          </ac:spMkLst>
        </pc:spChg>
        <pc:picChg chg="add">
          <ac:chgData name="Anders Carrington" userId="0256c178-30b4-4167-927b-d5cc51b096a6" providerId="ADAL" clId="{9B336109-9C0F-4CB5-B47C-92848E8E0579}" dt="2024-09-23T14:31:12.813" v="669"/>
          <ac:picMkLst>
            <pc:docMk/>
            <pc:sldMk cId="3173990836" sldId="272"/>
            <ac:picMk id="2" creationId="{8CDD92BF-0360-EABF-5C5B-BA5021AF1C84}"/>
          </ac:picMkLst>
        </pc:picChg>
      </pc:sldChg>
      <pc:sldChg chg="modSp del mod">
        <pc:chgData name="Anders Carrington" userId="0256c178-30b4-4167-927b-d5cc51b096a6" providerId="ADAL" clId="{9B336109-9C0F-4CB5-B47C-92848E8E0579}" dt="2024-09-23T14:40:50.260" v="860" actId="2696"/>
        <pc:sldMkLst>
          <pc:docMk/>
          <pc:sldMk cId="659679840" sldId="273"/>
        </pc:sldMkLst>
        <pc:spChg chg="mod">
          <ac:chgData name="Anders Carrington" userId="0256c178-30b4-4167-927b-d5cc51b096a6" providerId="ADAL" clId="{9B336109-9C0F-4CB5-B47C-92848E8E0579}" dt="2024-09-23T14:38:49.474" v="788" actId="20577"/>
          <ac:spMkLst>
            <pc:docMk/>
            <pc:sldMk cId="659679840" sldId="273"/>
            <ac:spMk id="5" creationId="{B89F643C-EA0A-FB10-2898-72E85C037CE2}"/>
          </ac:spMkLst>
        </pc:spChg>
        <pc:spChg chg="mod">
          <ac:chgData name="Anders Carrington" userId="0256c178-30b4-4167-927b-d5cc51b096a6" providerId="ADAL" clId="{9B336109-9C0F-4CB5-B47C-92848E8E0579}" dt="2024-09-23T14:33:56.058" v="744" actId="404"/>
          <ac:spMkLst>
            <pc:docMk/>
            <pc:sldMk cId="659679840" sldId="273"/>
            <ac:spMk id="6" creationId="{7C8317FD-922B-7455-5581-DE300BDAB656}"/>
          </ac:spMkLst>
        </pc:spChg>
      </pc:sldChg>
      <pc:sldChg chg="modSp mod modAnim delDesignElem">
        <pc:chgData name="Anders Carrington" userId="0256c178-30b4-4167-927b-d5cc51b096a6" providerId="ADAL" clId="{9B336109-9C0F-4CB5-B47C-92848E8E0579}" dt="2024-09-25T13:40:39.243" v="1438"/>
        <pc:sldMkLst>
          <pc:docMk/>
          <pc:sldMk cId="3725956854" sldId="274"/>
        </pc:sldMkLst>
        <pc:spChg chg="mod">
          <ac:chgData name="Anders Carrington" userId="0256c178-30b4-4167-927b-d5cc51b096a6" providerId="ADAL" clId="{9B336109-9C0F-4CB5-B47C-92848E8E0579}" dt="2024-09-23T14:40:24.281" v="853" actId="403"/>
          <ac:spMkLst>
            <pc:docMk/>
            <pc:sldMk cId="3725956854" sldId="274"/>
            <ac:spMk id="2" creationId="{1B4F1D66-BF5D-439E-892C-A631FA5E0B74}"/>
          </ac:spMkLst>
        </pc:spChg>
        <pc:graphicFrameChg chg="mod">
          <ac:chgData name="Anders Carrington" userId="0256c178-30b4-4167-927b-d5cc51b096a6" providerId="ADAL" clId="{9B336109-9C0F-4CB5-B47C-92848E8E0579}" dt="2024-09-23T14:40:30.469" v="859" actId="1035"/>
          <ac:graphicFrameMkLst>
            <pc:docMk/>
            <pc:sldMk cId="3725956854" sldId="274"/>
            <ac:graphicFrameMk id="5" creationId="{2D8F77EF-D943-4680-9E18-650158968A9B}"/>
          </ac:graphicFrameMkLst>
        </pc:graphicFrameChg>
      </pc:sldChg>
      <pc:sldChg chg="addSp delSp modSp mod modAnim">
        <pc:chgData name="Anders Carrington" userId="0256c178-30b4-4167-927b-d5cc51b096a6" providerId="ADAL" clId="{9B336109-9C0F-4CB5-B47C-92848E8E0579}" dt="2024-09-25T13:43:37.593" v="1533" actId="1035"/>
        <pc:sldMkLst>
          <pc:docMk/>
          <pc:sldMk cId="2260595145" sldId="275"/>
        </pc:sldMkLst>
        <pc:spChg chg="add mod">
          <ac:chgData name="Anders Carrington" userId="0256c178-30b4-4167-927b-d5cc51b096a6" providerId="ADAL" clId="{9B336109-9C0F-4CB5-B47C-92848E8E0579}" dt="2024-09-25T13:43:25.790" v="1519" actId="1035"/>
          <ac:spMkLst>
            <pc:docMk/>
            <pc:sldMk cId="2260595145" sldId="275"/>
            <ac:spMk id="2" creationId="{767544C0-9318-0886-4740-14A7B44B11F9}"/>
          </ac:spMkLst>
        </pc:spChg>
        <pc:spChg chg="add mod">
          <ac:chgData name="Anders Carrington" userId="0256c178-30b4-4167-927b-d5cc51b096a6" providerId="ADAL" clId="{9B336109-9C0F-4CB5-B47C-92848E8E0579}" dt="2024-09-25T13:43:25.790" v="1519" actId="1035"/>
          <ac:spMkLst>
            <pc:docMk/>
            <pc:sldMk cId="2260595145" sldId="275"/>
            <ac:spMk id="3" creationId="{A1E080E5-629D-74D3-E82D-552DAAED2C09}"/>
          </ac:spMkLst>
        </pc:spChg>
        <pc:spChg chg="add mod">
          <ac:chgData name="Anders Carrington" userId="0256c178-30b4-4167-927b-d5cc51b096a6" providerId="ADAL" clId="{9B336109-9C0F-4CB5-B47C-92848E8E0579}" dt="2024-09-25T13:43:25.790" v="1519" actId="1035"/>
          <ac:spMkLst>
            <pc:docMk/>
            <pc:sldMk cId="2260595145" sldId="275"/>
            <ac:spMk id="4" creationId="{1F4F4C3C-7094-4412-ACE1-1A6982A79E17}"/>
          </ac:spMkLst>
        </pc:spChg>
        <pc:spChg chg="del">
          <ac:chgData name="Anders Carrington" userId="0256c178-30b4-4167-927b-d5cc51b096a6" providerId="ADAL" clId="{9B336109-9C0F-4CB5-B47C-92848E8E0579}" dt="2024-09-25T13:42:22.459" v="1460" actId="478"/>
          <ac:spMkLst>
            <pc:docMk/>
            <pc:sldMk cId="2260595145" sldId="275"/>
            <ac:spMk id="5" creationId="{B89F643C-EA0A-FB10-2898-72E85C037CE2}"/>
          </ac:spMkLst>
        </pc:spChg>
        <pc:spChg chg="mod">
          <ac:chgData name="Anders Carrington" userId="0256c178-30b4-4167-927b-d5cc51b096a6" providerId="ADAL" clId="{9B336109-9C0F-4CB5-B47C-92848E8E0579}" dt="2024-09-25T13:42:18.280" v="1459" actId="404"/>
          <ac:spMkLst>
            <pc:docMk/>
            <pc:sldMk cId="2260595145" sldId="275"/>
            <ac:spMk id="6" creationId="{7C8317FD-922B-7455-5581-DE300BDAB656}"/>
          </ac:spMkLst>
        </pc:spChg>
        <pc:spChg chg="add mod">
          <ac:chgData name="Anders Carrington" userId="0256c178-30b4-4167-927b-d5cc51b096a6" providerId="ADAL" clId="{9B336109-9C0F-4CB5-B47C-92848E8E0579}" dt="2024-09-25T13:43:25.790" v="1519" actId="1035"/>
          <ac:spMkLst>
            <pc:docMk/>
            <pc:sldMk cId="2260595145" sldId="275"/>
            <ac:spMk id="7" creationId="{F305B10B-5D57-C925-162F-D6C5287D2047}"/>
          </ac:spMkLst>
        </pc:spChg>
        <pc:spChg chg="add mod">
          <ac:chgData name="Anders Carrington" userId="0256c178-30b4-4167-927b-d5cc51b096a6" providerId="ADAL" clId="{9B336109-9C0F-4CB5-B47C-92848E8E0579}" dt="2024-09-25T13:43:25.790" v="1519" actId="1035"/>
          <ac:spMkLst>
            <pc:docMk/>
            <pc:sldMk cId="2260595145" sldId="275"/>
            <ac:spMk id="8" creationId="{327D3DA8-33E2-4E3D-C25B-8CA001025FBB}"/>
          </ac:spMkLst>
        </pc:spChg>
        <pc:spChg chg="add mod">
          <ac:chgData name="Anders Carrington" userId="0256c178-30b4-4167-927b-d5cc51b096a6" providerId="ADAL" clId="{9B336109-9C0F-4CB5-B47C-92848E8E0579}" dt="2024-09-25T13:43:37.593" v="1533" actId="1035"/>
          <ac:spMkLst>
            <pc:docMk/>
            <pc:sldMk cId="2260595145" sldId="275"/>
            <ac:spMk id="9" creationId="{75E1B8D8-309A-2470-4BDD-E67D44C7ABE8}"/>
          </ac:spMkLst>
        </pc:spChg>
      </pc:sldChg>
      <pc:sldChg chg="addSp modSp mod modAnim">
        <pc:chgData name="Anders Carrington" userId="0256c178-30b4-4167-927b-d5cc51b096a6" providerId="ADAL" clId="{9B336109-9C0F-4CB5-B47C-92848E8E0579}" dt="2024-09-25T14:00:14.244" v="2072" actId="1036"/>
        <pc:sldMkLst>
          <pc:docMk/>
          <pc:sldMk cId="3023285044" sldId="276"/>
        </pc:sldMkLst>
        <pc:spChg chg="mod">
          <ac:chgData name="Anders Carrington" userId="0256c178-30b4-4167-927b-d5cc51b096a6" providerId="ADAL" clId="{9B336109-9C0F-4CB5-B47C-92848E8E0579}" dt="2024-09-25T14:00:14.244" v="2072" actId="1036"/>
          <ac:spMkLst>
            <pc:docMk/>
            <pc:sldMk cId="3023285044" sldId="276"/>
            <ac:spMk id="5" creationId="{B89F643C-EA0A-FB10-2898-72E85C037CE2}"/>
          </ac:spMkLst>
        </pc:spChg>
        <pc:spChg chg="mod">
          <ac:chgData name="Anders Carrington" userId="0256c178-30b4-4167-927b-d5cc51b096a6" providerId="ADAL" clId="{9B336109-9C0F-4CB5-B47C-92848E8E0579}" dt="2024-09-25T13:58:48.161" v="1958" actId="20577"/>
          <ac:spMkLst>
            <pc:docMk/>
            <pc:sldMk cId="3023285044" sldId="276"/>
            <ac:spMk id="6" creationId="{7C8317FD-922B-7455-5581-DE300BDAB656}"/>
          </ac:spMkLst>
        </pc:spChg>
        <pc:picChg chg="add mod">
          <ac:chgData name="Anders Carrington" userId="0256c178-30b4-4167-927b-d5cc51b096a6" providerId="ADAL" clId="{9B336109-9C0F-4CB5-B47C-92848E8E0579}" dt="2024-09-25T14:00:12.061" v="2064" actId="1036"/>
          <ac:picMkLst>
            <pc:docMk/>
            <pc:sldMk cId="3023285044" sldId="276"/>
            <ac:picMk id="2" creationId="{C84A57C0-6CCB-3CB0-E7A7-4E40AA344DAE}"/>
          </ac:picMkLst>
        </pc:picChg>
        <pc:picChg chg="add mod">
          <ac:chgData name="Anders Carrington" userId="0256c178-30b4-4167-927b-d5cc51b096a6" providerId="ADAL" clId="{9B336109-9C0F-4CB5-B47C-92848E8E0579}" dt="2024-09-25T14:00:12.061" v="2064" actId="1036"/>
          <ac:picMkLst>
            <pc:docMk/>
            <pc:sldMk cId="3023285044" sldId="276"/>
            <ac:picMk id="3" creationId="{5A95ED77-07F8-E8EC-0F7A-967F9AB6CBA4}"/>
          </ac:picMkLst>
        </pc:picChg>
      </pc:sldChg>
      <pc:sldChg chg="addSp delSp modSp mod">
        <pc:chgData name="Anders Carrington" userId="0256c178-30b4-4167-927b-d5cc51b096a6" providerId="ADAL" clId="{9B336109-9C0F-4CB5-B47C-92848E8E0579}" dt="2024-09-25T15:15:08.439" v="3330" actId="33524"/>
        <pc:sldMkLst>
          <pc:docMk/>
          <pc:sldMk cId="3612503150" sldId="277"/>
        </pc:sldMkLst>
        <pc:spChg chg="add del mod">
          <ac:chgData name="Anders Carrington" userId="0256c178-30b4-4167-927b-d5cc51b096a6" providerId="ADAL" clId="{9B336109-9C0F-4CB5-B47C-92848E8E0579}" dt="2024-09-25T15:15:08.439" v="3330" actId="33524"/>
          <ac:spMkLst>
            <pc:docMk/>
            <pc:sldMk cId="3612503150" sldId="277"/>
            <ac:spMk id="5" creationId="{B89F643C-EA0A-FB10-2898-72E85C037CE2}"/>
          </ac:spMkLst>
        </pc:spChg>
        <pc:spChg chg="mod">
          <ac:chgData name="Anders Carrington" userId="0256c178-30b4-4167-927b-d5cc51b096a6" providerId="ADAL" clId="{9B336109-9C0F-4CB5-B47C-92848E8E0579}" dt="2024-09-25T14:50:16.963" v="2603" actId="20577"/>
          <ac:spMkLst>
            <pc:docMk/>
            <pc:sldMk cId="3612503150" sldId="277"/>
            <ac:spMk id="6" creationId="{7C8317FD-922B-7455-5581-DE300BDAB656}"/>
          </ac:spMkLst>
        </pc:spChg>
      </pc:sldChg>
      <pc:sldChg chg="addSp delSp modSp del mod">
        <pc:chgData name="Anders Carrington" userId="0256c178-30b4-4167-927b-d5cc51b096a6" providerId="ADAL" clId="{9B336109-9C0F-4CB5-B47C-92848E8E0579}" dt="2024-09-25T14:05:18.695" v="2118" actId="2696"/>
        <pc:sldMkLst>
          <pc:docMk/>
          <pc:sldMk cId="678265058" sldId="278"/>
        </pc:sldMkLst>
        <pc:spChg chg="add del mod">
          <ac:chgData name="Anders Carrington" userId="0256c178-30b4-4167-927b-d5cc51b096a6" providerId="ADAL" clId="{9B336109-9C0F-4CB5-B47C-92848E8E0579}" dt="2024-09-25T14:05:16.015" v="2117" actId="478"/>
          <ac:spMkLst>
            <pc:docMk/>
            <pc:sldMk cId="678265058" sldId="278"/>
            <ac:spMk id="2" creationId="{2CD6BCA8-C777-1A21-9627-EFD3C6D526A0}"/>
          </ac:spMkLst>
        </pc:spChg>
        <pc:spChg chg="add del mod">
          <ac:chgData name="Anders Carrington" userId="0256c178-30b4-4167-927b-d5cc51b096a6" providerId="ADAL" clId="{9B336109-9C0F-4CB5-B47C-92848E8E0579}" dt="2024-09-25T14:05:09.273" v="2105" actId="1076"/>
          <ac:spMkLst>
            <pc:docMk/>
            <pc:sldMk cId="678265058" sldId="278"/>
            <ac:spMk id="3" creationId="{03AD9E9D-12DD-4EBD-188C-D0749588C640}"/>
          </ac:spMkLst>
        </pc:spChg>
      </pc:sldChg>
      <pc:sldChg chg="modSp del mod">
        <pc:chgData name="Anders Carrington" userId="0256c178-30b4-4167-927b-d5cc51b096a6" providerId="ADAL" clId="{9B336109-9C0F-4CB5-B47C-92848E8E0579}" dt="2024-09-25T14:05:47.133" v="2121"/>
        <pc:sldMkLst>
          <pc:docMk/>
          <pc:sldMk cId="1407499607" sldId="278"/>
        </pc:sldMkLst>
        <pc:spChg chg="mod">
          <ac:chgData name="Anders Carrington" userId="0256c178-30b4-4167-927b-d5cc51b096a6" providerId="ADAL" clId="{9B336109-9C0F-4CB5-B47C-92848E8E0579}" dt="2024-09-25T14:05:45.366" v="2120" actId="20577"/>
          <ac:spMkLst>
            <pc:docMk/>
            <pc:sldMk cId="1407499607" sldId="278"/>
            <ac:spMk id="5" creationId="{B89F643C-EA0A-FB10-2898-72E85C037CE2}"/>
          </ac:spMkLst>
        </pc:spChg>
      </pc:sldChg>
      <pc:sldChg chg="addSp delSp del mod addAnim delAnim">
        <pc:chgData name="Anders Carrington" userId="0256c178-30b4-4167-927b-d5cc51b096a6" providerId="ADAL" clId="{9B336109-9C0F-4CB5-B47C-92848E8E0579}" dt="2024-09-25T13:43:48.195" v="1534" actId="2696"/>
        <pc:sldMkLst>
          <pc:docMk/>
          <pc:sldMk cId="1413858065" sldId="278"/>
        </pc:sldMkLst>
        <pc:spChg chg="add del">
          <ac:chgData name="Anders Carrington" userId="0256c178-30b4-4167-927b-d5cc51b096a6" providerId="ADAL" clId="{9B336109-9C0F-4CB5-B47C-92848E8E0579}" dt="2024-09-25T13:42:40.777" v="1464" actId="478"/>
          <ac:spMkLst>
            <pc:docMk/>
            <pc:sldMk cId="1413858065" sldId="278"/>
            <ac:spMk id="7" creationId="{A68F0A78-2019-495A-B9BF-D47D2B765D32}"/>
          </ac:spMkLst>
        </pc:spChg>
        <pc:spChg chg="add del">
          <ac:chgData name="Anders Carrington" userId="0256c178-30b4-4167-927b-d5cc51b096a6" providerId="ADAL" clId="{9B336109-9C0F-4CB5-B47C-92848E8E0579}" dt="2024-09-25T13:42:32.874" v="1463" actId="478"/>
          <ac:spMkLst>
            <pc:docMk/>
            <pc:sldMk cId="1413858065" sldId="278"/>
            <ac:spMk id="8" creationId="{D8F4E125-1EE4-4F6C-B96E-BF4B8EA44EBD}"/>
          </ac:spMkLst>
        </pc:spChg>
        <pc:spChg chg="add del">
          <ac:chgData name="Anders Carrington" userId="0256c178-30b4-4167-927b-d5cc51b096a6" providerId="ADAL" clId="{9B336109-9C0F-4CB5-B47C-92848E8E0579}" dt="2024-09-25T13:42:31.281" v="1462" actId="478"/>
          <ac:spMkLst>
            <pc:docMk/>
            <pc:sldMk cId="1413858065" sldId="278"/>
            <ac:spMk id="10" creationId="{BBE27324-9A99-49D5-A9FB-29EB225CBA49}"/>
          </ac:spMkLst>
        </pc:spChg>
        <pc:spChg chg="add del">
          <ac:chgData name="Anders Carrington" userId="0256c178-30b4-4167-927b-d5cc51b096a6" providerId="ADAL" clId="{9B336109-9C0F-4CB5-B47C-92848E8E0579}" dt="2024-09-25T13:42:31.281" v="1462" actId="478"/>
          <ac:spMkLst>
            <pc:docMk/>
            <pc:sldMk cId="1413858065" sldId="278"/>
            <ac:spMk id="12" creationId="{8AA6D90C-3045-4863-846E-392D90807B34}"/>
          </ac:spMkLst>
        </pc:spChg>
        <pc:spChg chg="add del">
          <ac:chgData name="Anders Carrington" userId="0256c178-30b4-4167-927b-d5cc51b096a6" providerId="ADAL" clId="{9B336109-9C0F-4CB5-B47C-92848E8E0579}" dt="2024-09-25T13:42:31.281" v="1462" actId="478"/>
          <ac:spMkLst>
            <pc:docMk/>
            <pc:sldMk cId="1413858065" sldId="278"/>
            <ac:spMk id="23" creationId="{BFB107C6-9515-460B-8135-68ED63FF8833}"/>
          </ac:spMkLst>
        </pc:spChg>
        <pc:spChg chg="add del">
          <ac:chgData name="Anders Carrington" userId="0256c178-30b4-4167-927b-d5cc51b096a6" providerId="ADAL" clId="{9B336109-9C0F-4CB5-B47C-92848E8E0579}" dt="2024-09-25T13:42:31.281" v="1462" actId="478"/>
          <ac:spMkLst>
            <pc:docMk/>
            <pc:sldMk cId="1413858065" sldId="278"/>
            <ac:spMk id="24" creationId="{B1E00A1E-81A8-4942-9ACC-D6F2EA8E0BD6}"/>
          </ac:spMkLst>
        </pc:spChg>
        <pc:spChg chg="add del">
          <ac:chgData name="Anders Carrington" userId="0256c178-30b4-4167-927b-d5cc51b096a6" providerId="ADAL" clId="{9B336109-9C0F-4CB5-B47C-92848E8E0579}" dt="2024-09-25T13:42:31.281" v="1462" actId="478"/>
          <ac:spMkLst>
            <pc:docMk/>
            <pc:sldMk cId="1413858065" sldId="278"/>
            <ac:spMk id="26" creationId="{9C55EDF4-19FF-4106-BB62-36ED255798ED}"/>
          </ac:spMkLst>
        </pc:spChg>
      </pc:sldChg>
      <pc:sldChg chg="addSp delSp modSp add del mod modAnim">
        <pc:chgData name="Anders Carrington" userId="0256c178-30b4-4167-927b-d5cc51b096a6" providerId="ADAL" clId="{9B336109-9C0F-4CB5-B47C-92848E8E0579}" dt="2024-09-25T14:41:09.753" v="2499"/>
        <pc:sldMkLst>
          <pc:docMk/>
          <pc:sldMk cId="2829840740" sldId="278"/>
        </pc:sldMkLst>
        <pc:spChg chg="add del">
          <ac:chgData name="Anders Carrington" userId="0256c178-30b4-4167-927b-d5cc51b096a6" providerId="ADAL" clId="{9B336109-9C0F-4CB5-B47C-92848E8E0579}" dt="2024-09-25T14:10:19.530" v="2235" actId="478"/>
          <ac:spMkLst>
            <pc:docMk/>
            <pc:sldMk cId="2829840740" sldId="278"/>
            <ac:spMk id="2" creationId="{DE54EE58-C27C-0495-0C3F-2106A925D988}"/>
          </ac:spMkLst>
        </pc:spChg>
        <pc:spChg chg="add del mod">
          <ac:chgData name="Anders Carrington" userId="0256c178-30b4-4167-927b-d5cc51b096a6" providerId="ADAL" clId="{9B336109-9C0F-4CB5-B47C-92848E8E0579}" dt="2024-09-25T14:15:08.760" v="2340" actId="207"/>
          <ac:spMkLst>
            <pc:docMk/>
            <pc:sldMk cId="2829840740" sldId="278"/>
            <ac:spMk id="3" creationId="{E3E31E97-782E-1CF9-EFB2-AC564689E30D}"/>
          </ac:spMkLst>
        </pc:spChg>
        <pc:spChg chg="add mod">
          <ac:chgData name="Anders Carrington" userId="0256c178-30b4-4167-927b-d5cc51b096a6" providerId="ADAL" clId="{9B336109-9C0F-4CB5-B47C-92848E8E0579}" dt="2024-09-25T14:17:57.528" v="2397" actId="20577"/>
          <ac:spMkLst>
            <pc:docMk/>
            <pc:sldMk cId="2829840740" sldId="278"/>
            <ac:spMk id="4" creationId="{A800E92B-DF10-6FC3-4870-5F2D11E2529F}"/>
          </ac:spMkLst>
        </pc:spChg>
        <pc:spChg chg="add mod">
          <ac:chgData name="Anders Carrington" userId="0256c178-30b4-4167-927b-d5cc51b096a6" providerId="ADAL" clId="{9B336109-9C0F-4CB5-B47C-92848E8E0579}" dt="2024-09-25T14:14:55.703" v="2332" actId="207"/>
          <ac:spMkLst>
            <pc:docMk/>
            <pc:sldMk cId="2829840740" sldId="278"/>
            <ac:spMk id="5" creationId="{F79DA95C-3248-1BCB-B2D9-947D972BCD18}"/>
          </ac:spMkLst>
        </pc:spChg>
        <pc:spChg chg="add mod">
          <ac:chgData name="Anders Carrington" userId="0256c178-30b4-4167-927b-d5cc51b096a6" providerId="ADAL" clId="{9B336109-9C0F-4CB5-B47C-92848E8E0579}" dt="2024-09-25T14:14:37.676" v="2328" actId="207"/>
          <ac:spMkLst>
            <pc:docMk/>
            <pc:sldMk cId="2829840740" sldId="278"/>
            <ac:spMk id="7" creationId="{F212BDEC-C606-6B25-A68D-AC38884E7DCE}"/>
          </ac:spMkLst>
        </pc:spChg>
        <pc:spChg chg="add del mod">
          <ac:chgData name="Anders Carrington" userId="0256c178-30b4-4167-927b-d5cc51b096a6" providerId="ADAL" clId="{9B336109-9C0F-4CB5-B47C-92848E8E0579}" dt="2024-09-25T14:14:58.151" v="2333" actId="478"/>
          <ac:spMkLst>
            <pc:docMk/>
            <pc:sldMk cId="2829840740" sldId="278"/>
            <ac:spMk id="8" creationId="{2FA939F7-200D-30C1-D52C-1290828BD288}"/>
          </ac:spMkLst>
        </pc:spChg>
        <pc:spChg chg="add del mod">
          <ac:chgData name="Anders Carrington" userId="0256c178-30b4-4167-927b-d5cc51b096a6" providerId="ADAL" clId="{9B336109-9C0F-4CB5-B47C-92848E8E0579}" dt="2024-09-25T14:15:02.029" v="2338" actId="478"/>
          <ac:spMkLst>
            <pc:docMk/>
            <pc:sldMk cId="2829840740" sldId="278"/>
            <ac:spMk id="9" creationId="{866C9A70-8BEC-A589-2382-A4D686A53329}"/>
          </ac:spMkLst>
        </pc:spChg>
        <pc:spChg chg="add del mod">
          <ac:chgData name="Anders Carrington" userId="0256c178-30b4-4167-927b-d5cc51b096a6" providerId="ADAL" clId="{9B336109-9C0F-4CB5-B47C-92848E8E0579}" dt="2024-09-25T14:15:01.410" v="2337" actId="478"/>
          <ac:spMkLst>
            <pc:docMk/>
            <pc:sldMk cId="2829840740" sldId="278"/>
            <ac:spMk id="10" creationId="{C153F4A6-203F-56A5-1E88-74A358C62C29}"/>
          </ac:spMkLst>
        </pc:spChg>
        <pc:spChg chg="add del mod">
          <ac:chgData name="Anders Carrington" userId="0256c178-30b4-4167-927b-d5cc51b096a6" providerId="ADAL" clId="{9B336109-9C0F-4CB5-B47C-92848E8E0579}" dt="2024-09-25T14:15:00.795" v="2336" actId="478"/>
          <ac:spMkLst>
            <pc:docMk/>
            <pc:sldMk cId="2829840740" sldId="278"/>
            <ac:spMk id="11" creationId="{EA91C0AD-AE20-210D-288D-C57397C65442}"/>
          </ac:spMkLst>
        </pc:spChg>
        <pc:spChg chg="add del mod">
          <ac:chgData name="Anders Carrington" userId="0256c178-30b4-4167-927b-d5cc51b096a6" providerId="ADAL" clId="{9B336109-9C0F-4CB5-B47C-92848E8E0579}" dt="2024-09-25T14:15:00.093" v="2335" actId="478"/>
          <ac:spMkLst>
            <pc:docMk/>
            <pc:sldMk cId="2829840740" sldId="278"/>
            <ac:spMk id="12" creationId="{35D92D38-DA6F-739A-8DE8-7B0D2ED71575}"/>
          </ac:spMkLst>
        </pc:spChg>
        <pc:spChg chg="add del mod">
          <ac:chgData name="Anders Carrington" userId="0256c178-30b4-4167-927b-d5cc51b096a6" providerId="ADAL" clId="{9B336109-9C0F-4CB5-B47C-92848E8E0579}" dt="2024-09-25T14:14:59.406" v="2334" actId="478"/>
          <ac:spMkLst>
            <pc:docMk/>
            <pc:sldMk cId="2829840740" sldId="278"/>
            <ac:spMk id="13" creationId="{252F8C85-9DC3-B137-2F10-AEE1FE219500}"/>
          </ac:spMkLst>
        </pc:spChg>
        <pc:spChg chg="add mod">
          <ac:chgData name="Anders Carrington" userId="0256c178-30b4-4167-927b-d5cc51b096a6" providerId="ADAL" clId="{9B336109-9C0F-4CB5-B47C-92848E8E0579}" dt="2024-09-25T14:22:03.428" v="2457" actId="1076"/>
          <ac:spMkLst>
            <pc:docMk/>
            <pc:sldMk cId="2829840740" sldId="278"/>
            <ac:spMk id="14" creationId="{FCF447C9-597C-71B6-1BE0-04B78F56CDC5}"/>
          </ac:spMkLst>
        </pc:spChg>
        <pc:spChg chg="add mod">
          <ac:chgData name="Anders Carrington" userId="0256c178-30b4-4167-927b-d5cc51b096a6" providerId="ADAL" clId="{9B336109-9C0F-4CB5-B47C-92848E8E0579}" dt="2024-09-25T14:21:32.587" v="2453" actId="14100"/>
          <ac:spMkLst>
            <pc:docMk/>
            <pc:sldMk cId="2829840740" sldId="278"/>
            <ac:spMk id="15" creationId="{7A35423F-94FF-D179-83DC-56232AA1ABFC}"/>
          </ac:spMkLst>
        </pc:spChg>
        <pc:spChg chg="add mod">
          <ac:chgData name="Anders Carrington" userId="0256c178-30b4-4167-927b-d5cc51b096a6" providerId="ADAL" clId="{9B336109-9C0F-4CB5-B47C-92848E8E0579}" dt="2024-09-25T14:19:22.524" v="2417" actId="1076"/>
          <ac:spMkLst>
            <pc:docMk/>
            <pc:sldMk cId="2829840740" sldId="278"/>
            <ac:spMk id="16" creationId="{F47319C7-0113-EC6A-0F74-34909F5A375B}"/>
          </ac:spMkLst>
        </pc:spChg>
        <pc:spChg chg="add mod">
          <ac:chgData name="Anders Carrington" userId="0256c178-30b4-4167-927b-d5cc51b096a6" providerId="ADAL" clId="{9B336109-9C0F-4CB5-B47C-92848E8E0579}" dt="2024-09-25T14:22:34.141" v="2494" actId="1076"/>
          <ac:spMkLst>
            <pc:docMk/>
            <pc:sldMk cId="2829840740" sldId="278"/>
            <ac:spMk id="17" creationId="{005326AF-7629-AB26-3F43-7D61B9530608}"/>
          </ac:spMkLst>
        </pc:spChg>
        <pc:spChg chg="add mod">
          <ac:chgData name="Anders Carrington" userId="0256c178-30b4-4167-927b-d5cc51b096a6" providerId="ADAL" clId="{9B336109-9C0F-4CB5-B47C-92848E8E0579}" dt="2024-09-25T14:18:31.482" v="2407" actId="14100"/>
          <ac:spMkLst>
            <pc:docMk/>
            <pc:sldMk cId="2829840740" sldId="278"/>
            <ac:spMk id="18" creationId="{9DC2E211-BDD7-2CAE-BDC8-BFC610C35C10}"/>
          </ac:spMkLst>
        </pc:spChg>
        <pc:spChg chg="add mod">
          <ac:chgData name="Anders Carrington" userId="0256c178-30b4-4167-927b-d5cc51b096a6" providerId="ADAL" clId="{9B336109-9C0F-4CB5-B47C-92848E8E0579}" dt="2024-09-25T14:22:38.957" v="2495" actId="1076"/>
          <ac:spMkLst>
            <pc:docMk/>
            <pc:sldMk cId="2829840740" sldId="278"/>
            <ac:spMk id="19" creationId="{D07A8B9B-D1D3-2DBC-E066-C6DC39B63715}"/>
          </ac:spMkLst>
        </pc:spChg>
        <pc:spChg chg="add mod">
          <ac:chgData name="Anders Carrington" userId="0256c178-30b4-4167-927b-d5cc51b096a6" providerId="ADAL" clId="{9B336109-9C0F-4CB5-B47C-92848E8E0579}" dt="2024-09-25T14:16:11.057" v="2362" actId="1076"/>
          <ac:spMkLst>
            <pc:docMk/>
            <pc:sldMk cId="2829840740" sldId="278"/>
            <ac:spMk id="20" creationId="{C1FE7759-9BC7-0300-5D95-B2CEBBFB11B0}"/>
          </ac:spMkLst>
        </pc:spChg>
        <pc:spChg chg="add mod">
          <ac:chgData name="Anders Carrington" userId="0256c178-30b4-4167-927b-d5cc51b096a6" providerId="ADAL" clId="{9B336109-9C0F-4CB5-B47C-92848E8E0579}" dt="2024-09-25T14:22:13.648" v="2492" actId="1037"/>
          <ac:spMkLst>
            <pc:docMk/>
            <pc:sldMk cId="2829840740" sldId="278"/>
            <ac:spMk id="21" creationId="{F62C9524-03F4-2457-333D-0C9AEEEC7C1A}"/>
          </ac:spMkLst>
        </pc:spChg>
      </pc:sldChg>
      <pc:sldChg chg="modSp new del mod">
        <pc:chgData name="Anders Carrington" userId="0256c178-30b4-4167-927b-d5cc51b096a6" providerId="ADAL" clId="{9B336109-9C0F-4CB5-B47C-92848E8E0579}" dt="2024-09-25T14:42:28.260" v="2508" actId="2696"/>
        <pc:sldMkLst>
          <pc:docMk/>
          <pc:sldMk cId="3412326185" sldId="279"/>
        </pc:sldMkLst>
        <pc:spChg chg="mod">
          <ac:chgData name="Anders Carrington" userId="0256c178-30b4-4167-927b-d5cc51b096a6" providerId="ADAL" clId="{9B336109-9C0F-4CB5-B47C-92848E8E0579}" dt="2024-09-25T14:42:19.293" v="2507" actId="5793"/>
          <ac:spMkLst>
            <pc:docMk/>
            <pc:sldMk cId="3412326185" sldId="279"/>
            <ac:spMk id="3" creationId="{FC876D04-733A-C3FF-C1F7-17EF9A679378}"/>
          </ac:spMkLst>
        </pc:spChg>
      </pc:sldChg>
      <pc:sldChg chg="modSp add del mod">
        <pc:chgData name="Anders Carrington" userId="0256c178-30b4-4167-927b-d5cc51b096a6" providerId="ADAL" clId="{9B336109-9C0F-4CB5-B47C-92848E8E0579}" dt="2024-09-25T14:41:56.926" v="2504" actId="2696"/>
        <pc:sldMkLst>
          <pc:docMk/>
          <pc:sldMk cId="4197522014" sldId="279"/>
        </pc:sldMkLst>
        <pc:spChg chg="mod">
          <ac:chgData name="Anders Carrington" userId="0256c178-30b4-4167-927b-d5cc51b096a6" providerId="ADAL" clId="{9B336109-9C0F-4CB5-B47C-92848E8E0579}" dt="2024-09-25T14:19:03.915" v="2413" actId="21"/>
          <ac:spMkLst>
            <pc:docMk/>
            <pc:sldMk cId="4197522014" sldId="279"/>
            <ac:spMk id="2" creationId="{DE54EE58-C27C-0495-0C3F-2106A925D988}"/>
          </ac:spMkLst>
        </pc:spChg>
      </pc:sldChg>
      <pc:sldChg chg="addSp delSp modSp mod">
        <pc:chgData name="Anders Carrington" userId="0256c178-30b4-4167-927b-d5cc51b096a6" providerId="ADAL" clId="{9B336109-9C0F-4CB5-B47C-92848E8E0579}" dt="2024-09-25T15:08:48.396" v="3092" actId="313"/>
        <pc:sldMkLst>
          <pc:docMk/>
          <pc:sldMk cId="4293225817" sldId="279"/>
        </pc:sldMkLst>
        <pc:spChg chg="add mod">
          <ac:chgData name="Anders Carrington" userId="0256c178-30b4-4167-927b-d5cc51b096a6" providerId="ADAL" clId="{9B336109-9C0F-4CB5-B47C-92848E8E0579}" dt="2024-09-25T14:50:53.849" v="2665" actId="122"/>
          <ac:spMkLst>
            <pc:docMk/>
            <pc:sldMk cId="4293225817" sldId="279"/>
            <ac:spMk id="2" creationId="{87D0A267-E64B-9109-CC80-CCBE1725E449}"/>
          </ac:spMkLst>
        </pc:spChg>
        <pc:spChg chg="del">
          <ac:chgData name="Anders Carrington" userId="0256c178-30b4-4167-927b-d5cc51b096a6" providerId="ADAL" clId="{9B336109-9C0F-4CB5-B47C-92848E8E0579}" dt="2024-09-25T14:47:41.888" v="2509" actId="478"/>
          <ac:spMkLst>
            <pc:docMk/>
            <pc:sldMk cId="4293225817" sldId="279"/>
            <ac:spMk id="5" creationId="{B89F643C-EA0A-FB10-2898-72E85C037CE2}"/>
          </ac:spMkLst>
        </pc:spChg>
        <pc:spChg chg="mod">
          <ac:chgData name="Anders Carrington" userId="0256c178-30b4-4167-927b-d5cc51b096a6" providerId="ADAL" clId="{9B336109-9C0F-4CB5-B47C-92848E8E0579}" dt="2024-09-25T15:08:48.396" v="3092" actId="313"/>
          <ac:spMkLst>
            <pc:docMk/>
            <pc:sldMk cId="4293225817" sldId="279"/>
            <ac:spMk id="6" creationId="{7C8317FD-922B-7455-5581-DE300BDAB656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FDF221-5EA0-411A-B34B-A3AB7270A4B0}" type="doc">
      <dgm:prSet loTypeId="urn:microsoft.com/office/officeart/2005/8/layout/defaul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5C392E85-B049-41FC-8FDB-549945E1F756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Antenatal and postnatal care – maternity clinics and appointments</a:t>
          </a:r>
          <a:endParaRPr lang="en-US" dirty="0">
            <a:solidFill>
              <a:schemeClr val="tx1"/>
            </a:solidFill>
          </a:endParaRPr>
        </a:p>
      </dgm:t>
    </dgm:pt>
    <dgm:pt modelId="{6A7FC1FD-AF86-41F9-BB65-7CFC1DF08EF3}" type="parTrans" cxnId="{7ADB2F6A-2A55-4797-B019-791B43E75478}">
      <dgm:prSet/>
      <dgm:spPr/>
      <dgm:t>
        <a:bodyPr/>
        <a:lstStyle/>
        <a:p>
          <a:endParaRPr lang="en-US"/>
        </a:p>
      </dgm:t>
    </dgm:pt>
    <dgm:pt modelId="{F38AC6D8-C848-4AB5-893B-7E3DE7F2EDE4}" type="sibTrans" cxnId="{7ADB2F6A-2A55-4797-B019-791B43E75478}">
      <dgm:prSet/>
      <dgm:spPr/>
      <dgm:t>
        <a:bodyPr/>
        <a:lstStyle/>
        <a:p>
          <a:endParaRPr lang="en-US"/>
        </a:p>
      </dgm:t>
    </dgm:pt>
    <dgm:pt modelId="{8B2230EF-9B48-4F44-A5BA-EC09CD0AAAC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Support groups for new parents</a:t>
          </a:r>
          <a:endParaRPr lang="en-US" dirty="0">
            <a:solidFill>
              <a:schemeClr val="tx1"/>
            </a:solidFill>
          </a:endParaRPr>
        </a:p>
      </dgm:t>
    </dgm:pt>
    <dgm:pt modelId="{3A9D6EDF-7DD3-4B20-9ABF-1962E4D9FDBF}" type="parTrans" cxnId="{D7BB9F05-8011-403A-8866-E44997477209}">
      <dgm:prSet/>
      <dgm:spPr/>
      <dgm:t>
        <a:bodyPr/>
        <a:lstStyle/>
        <a:p>
          <a:endParaRPr lang="en-US"/>
        </a:p>
      </dgm:t>
    </dgm:pt>
    <dgm:pt modelId="{5A4C8767-CB17-46F5-8B7B-979AD52F0FD5}" type="sibTrans" cxnId="{D7BB9F05-8011-403A-8866-E44997477209}">
      <dgm:prSet/>
      <dgm:spPr/>
      <dgm:t>
        <a:bodyPr/>
        <a:lstStyle/>
        <a:p>
          <a:endParaRPr lang="en-US"/>
        </a:p>
      </dgm:t>
    </dgm:pt>
    <dgm:pt modelId="{26292C49-6992-493C-9280-C391676E9B41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Health assessments</a:t>
          </a:r>
          <a:endParaRPr lang="en-US" dirty="0">
            <a:solidFill>
              <a:schemeClr val="tx1"/>
            </a:solidFill>
          </a:endParaRPr>
        </a:p>
      </dgm:t>
    </dgm:pt>
    <dgm:pt modelId="{29C03A42-4C0B-457A-A4A6-320DACC6E341}" type="parTrans" cxnId="{CB5EEE44-4B83-486B-A929-21EA3C6CA9FB}">
      <dgm:prSet/>
      <dgm:spPr/>
      <dgm:t>
        <a:bodyPr/>
        <a:lstStyle/>
        <a:p>
          <a:endParaRPr lang="en-US"/>
        </a:p>
      </dgm:t>
    </dgm:pt>
    <dgm:pt modelId="{BCF9822A-CE75-4504-B150-9222CC4A3036}" type="sibTrans" cxnId="{CB5EEE44-4B83-486B-A929-21EA3C6CA9FB}">
      <dgm:prSet/>
      <dgm:spPr/>
      <dgm:t>
        <a:bodyPr/>
        <a:lstStyle/>
        <a:p>
          <a:endParaRPr lang="en-US"/>
        </a:p>
      </dgm:t>
    </dgm:pt>
    <dgm:pt modelId="{26484F1A-9014-45FC-A21F-86339FB61616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Breastfeeding support</a:t>
          </a:r>
          <a:endParaRPr lang="en-US" dirty="0">
            <a:solidFill>
              <a:schemeClr val="tx1"/>
            </a:solidFill>
          </a:endParaRPr>
        </a:p>
      </dgm:t>
    </dgm:pt>
    <dgm:pt modelId="{5442A90F-781B-4CB3-81A1-88812F9AC64B}" type="parTrans" cxnId="{9DA7C671-F59C-4728-8CF5-8F68CC33FDC7}">
      <dgm:prSet/>
      <dgm:spPr/>
      <dgm:t>
        <a:bodyPr/>
        <a:lstStyle/>
        <a:p>
          <a:endParaRPr lang="en-US"/>
        </a:p>
      </dgm:t>
    </dgm:pt>
    <dgm:pt modelId="{2D428010-AED7-4CAC-98CF-883D67847167}" type="sibTrans" cxnId="{9DA7C671-F59C-4728-8CF5-8F68CC33FDC7}">
      <dgm:prSet/>
      <dgm:spPr/>
      <dgm:t>
        <a:bodyPr/>
        <a:lstStyle/>
        <a:p>
          <a:endParaRPr lang="en-US"/>
        </a:p>
      </dgm:t>
    </dgm:pt>
    <dgm:pt modelId="{114AEF22-7DC4-489D-93C1-3917B1EAC60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Sleep programmes </a:t>
          </a:r>
          <a:endParaRPr lang="en-US" dirty="0">
            <a:solidFill>
              <a:schemeClr val="tx1"/>
            </a:solidFill>
          </a:endParaRPr>
        </a:p>
      </dgm:t>
    </dgm:pt>
    <dgm:pt modelId="{5B7DDCD9-F768-417D-8E95-4CC6FD8EA2AE}" type="parTrans" cxnId="{C825ED72-D57B-45C6-8531-76ED286B55A0}">
      <dgm:prSet/>
      <dgm:spPr/>
      <dgm:t>
        <a:bodyPr/>
        <a:lstStyle/>
        <a:p>
          <a:endParaRPr lang="en-US"/>
        </a:p>
      </dgm:t>
    </dgm:pt>
    <dgm:pt modelId="{C9038F0E-8A33-475B-9674-201B58A5D6AB}" type="sibTrans" cxnId="{C825ED72-D57B-45C6-8531-76ED286B55A0}">
      <dgm:prSet/>
      <dgm:spPr/>
      <dgm:t>
        <a:bodyPr/>
        <a:lstStyle/>
        <a:p>
          <a:endParaRPr lang="en-US"/>
        </a:p>
      </dgm:t>
    </dgm:pt>
    <dgm:pt modelId="{72812A5A-1405-4403-9DAD-58267D924D5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Healthy Family Team  appointments and clinics</a:t>
          </a:r>
          <a:endParaRPr lang="en-US" dirty="0">
            <a:solidFill>
              <a:schemeClr val="tx1"/>
            </a:solidFill>
          </a:endParaRPr>
        </a:p>
      </dgm:t>
    </dgm:pt>
    <dgm:pt modelId="{3026DF03-FE18-463C-97BF-C1FA1B54E8E3}" type="parTrans" cxnId="{89067DBE-F100-4270-AF3C-842C65D76255}">
      <dgm:prSet/>
      <dgm:spPr/>
      <dgm:t>
        <a:bodyPr/>
        <a:lstStyle/>
        <a:p>
          <a:endParaRPr lang="en-US"/>
        </a:p>
      </dgm:t>
    </dgm:pt>
    <dgm:pt modelId="{B5313E0C-2A9F-4391-8B3C-8A0E39D8C48D}" type="sibTrans" cxnId="{89067DBE-F100-4270-AF3C-842C65D76255}">
      <dgm:prSet/>
      <dgm:spPr/>
      <dgm:t>
        <a:bodyPr/>
        <a:lstStyle/>
        <a:p>
          <a:endParaRPr lang="en-US"/>
        </a:p>
      </dgm:t>
    </dgm:pt>
    <dgm:pt modelId="{313A368D-4A33-43DA-B6D3-7354D55C100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Self weigh</a:t>
          </a:r>
          <a:endParaRPr lang="en-US" dirty="0">
            <a:solidFill>
              <a:schemeClr val="tx1"/>
            </a:solidFill>
          </a:endParaRPr>
        </a:p>
      </dgm:t>
    </dgm:pt>
    <dgm:pt modelId="{BA611589-5EB8-43A8-825B-E8910DD62721}" type="parTrans" cxnId="{2AA376B9-DD1D-41FF-A137-8488340F6BF9}">
      <dgm:prSet/>
      <dgm:spPr/>
      <dgm:t>
        <a:bodyPr/>
        <a:lstStyle/>
        <a:p>
          <a:endParaRPr lang="en-US"/>
        </a:p>
      </dgm:t>
    </dgm:pt>
    <dgm:pt modelId="{A1517ED2-0B2A-4A60-BFF5-D5A14A7DD549}" type="sibTrans" cxnId="{2AA376B9-DD1D-41FF-A137-8488340F6BF9}">
      <dgm:prSet/>
      <dgm:spPr/>
      <dgm:t>
        <a:bodyPr/>
        <a:lstStyle/>
        <a:p>
          <a:endParaRPr lang="en-US"/>
        </a:p>
      </dgm:t>
    </dgm:pt>
    <dgm:pt modelId="{049364F0-8DF0-459F-A3E4-F3B682A3856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Speech and language interventions</a:t>
          </a:r>
          <a:endParaRPr lang="en-US" dirty="0">
            <a:solidFill>
              <a:schemeClr val="tx1"/>
            </a:solidFill>
          </a:endParaRPr>
        </a:p>
      </dgm:t>
    </dgm:pt>
    <dgm:pt modelId="{4001307B-897D-4E80-8719-38097D5603E1}" type="parTrans" cxnId="{7358C58F-7955-45AB-A4BB-5406D297915B}">
      <dgm:prSet/>
      <dgm:spPr/>
      <dgm:t>
        <a:bodyPr/>
        <a:lstStyle/>
        <a:p>
          <a:endParaRPr lang="en-US"/>
        </a:p>
      </dgm:t>
    </dgm:pt>
    <dgm:pt modelId="{36E8DBD4-565E-44C1-A7D8-E00D3517485F}" type="sibTrans" cxnId="{7358C58F-7955-45AB-A4BB-5406D297915B}">
      <dgm:prSet/>
      <dgm:spPr/>
      <dgm:t>
        <a:bodyPr/>
        <a:lstStyle/>
        <a:p>
          <a:endParaRPr lang="en-US"/>
        </a:p>
      </dgm:t>
    </dgm:pt>
    <dgm:pt modelId="{99576BDB-3305-43A5-A8F2-FE51EB00DD1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Help to access Childcare</a:t>
          </a:r>
          <a:endParaRPr lang="en-US" dirty="0">
            <a:solidFill>
              <a:schemeClr val="tx1"/>
            </a:solidFill>
          </a:endParaRPr>
        </a:p>
      </dgm:t>
    </dgm:pt>
    <dgm:pt modelId="{FA829A0B-16D9-498A-B968-7A1705D5E314}" type="parTrans" cxnId="{4FF3C40A-729A-44B6-B6F4-3401CBBC8EB2}">
      <dgm:prSet/>
      <dgm:spPr/>
      <dgm:t>
        <a:bodyPr/>
        <a:lstStyle/>
        <a:p>
          <a:endParaRPr lang="en-US"/>
        </a:p>
      </dgm:t>
    </dgm:pt>
    <dgm:pt modelId="{2B626511-E829-42FA-9553-C484FAD0E820}" type="sibTrans" cxnId="{4FF3C40A-729A-44B6-B6F4-3401CBBC8EB2}">
      <dgm:prSet/>
      <dgm:spPr/>
      <dgm:t>
        <a:bodyPr/>
        <a:lstStyle/>
        <a:p>
          <a:endParaRPr lang="en-US"/>
        </a:p>
      </dgm:t>
    </dgm:pt>
    <dgm:pt modelId="{9E14D8DB-4341-4FD9-9406-B1DF0056F0EA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Family support</a:t>
          </a:r>
          <a:endParaRPr lang="en-US" dirty="0">
            <a:solidFill>
              <a:schemeClr val="tx1"/>
            </a:solidFill>
          </a:endParaRPr>
        </a:p>
      </dgm:t>
    </dgm:pt>
    <dgm:pt modelId="{63A247C7-CD51-40CF-875C-EFF6D4137D9C}" type="parTrans" cxnId="{76C6F5B7-9A83-412F-9CF4-F9200EB05985}">
      <dgm:prSet/>
      <dgm:spPr/>
      <dgm:t>
        <a:bodyPr/>
        <a:lstStyle/>
        <a:p>
          <a:endParaRPr lang="en-US"/>
        </a:p>
      </dgm:t>
    </dgm:pt>
    <dgm:pt modelId="{287B6466-A33D-4A5D-A454-0BF09EE6DE45}" type="sibTrans" cxnId="{76C6F5B7-9A83-412F-9CF4-F9200EB05985}">
      <dgm:prSet/>
      <dgm:spPr/>
      <dgm:t>
        <a:bodyPr/>
        <a:lstStyle/>
        <a:p>
          <a:endParaRPr lang="en-US"/>
        </a:p>
      </dgm:t>
    </dgm:pt>
    <dgm:pt modelId="{E09A9787-0758-49D1-AA46-278C90BDC9B2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School readiness interventions</a:t>
          </a:r>
          <a:endParaRPr lang="en-US" dirty="0">
            <a:solidFill>
              <a:schemeClr val="tx1"/>
            </a:solidFill>
          </a:endParaRPr>
        </a:p>
      </dgm:t>
    </dgm:pt>
    <dgm:pt modelId="{EA49B737-DD71-420C-B393-287B38D56543}" type="parTrans" cxnId="{56D6A523-CF92-4D77-A5AF-2710E7870759}">
      <dgm:prSet/>
      <dgm:spPr/>
      <dgm:t>
        <a:bodyPr/>
        <a:lstStyle/>
        <a:p>
          <a:endParaRPr lang="en-US"/>
        </a:p>
      </dgm:t>
    </dgm:pt>
    <dgm:pt modelId="{E656BC82-8D18-4CB9-BB7D-B1A069FA6D8C}" type="sibTrans" cxnId="{56D6A523-CF92-4D77-A5AF-2710E7870759}">
      <dgm:prSet/>
      <dgm:spPr/>
      <dgm:t>
        <a:bodyPr/>
        <a:lstStyle/>
        <a:p>
          <a:endParaRPr lang="en-US"/>
        </a:p>
      </dgm:t>
    </dgm:pt>
    <dgm:pt modelId="{1FE0CE48-1552-4347-AF82-BA293D1933B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Public health interventions</a:t>
          </a:r>
          <a:endParaRPr lang="en-US" dirty="0">
            <a:solidFill>
              <a:schemeClr val="tx1"/>
            </a:solidFill>
          </a:endParaRPr>
        </a:p>
      </dgm:t>
    </dgm:pt>
    <dgm:pt modelId="{7B4A3E60-4BB8-42D3-84A7-065FEB259DBE}" type="parTrans" cxnId="{895FBA2E-9CBB-4CC1-A92B-9CACF0DD1C9A}">
      <dgm:prSet/>
      <dgm:spPr/>
      <dgm:t>
        <a:bodyPr/>
        <a:lstStyle/>
        <a:p>
          <a:endParaRPr lang="en-US"/>
        </a:p>
      </dgm:t>
    </dgm:pt>
    <dgm:pt modelId="{FD472D1B-763F-46FC-A703-214DB44B7907}" type="sibTrans" cxnId="{895FBA2E-9CBB-4CC1-A92B-9CACF0DD1C9A}">
      <dgm:prSet/>
      <dgm:spPr/>
      <dgm:t>
        <a:bodyPr/>
        <a:lstStyle/>
        <a:p>
          <a:endParaRPr lang="en-US"/>
        </a:p>
      </dgm:t>
    </dgm:pt>
    <dgm:pt modelId="{CB83D51D-59C3-4F94-90AB-A7B512D668C6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Youth training and employment</a:t>
          </a:r>
          <a:endParaRPr lang="en-US" dirty="0">
            <a:solidFill>
              <a:schemeClr val="tx1"/>
            </a:solidFill>
          </a:endParaRPr>
        </a:p>
      </dgm:t>
    </dgm:pt>
    <dgm:pt modelId="{BD07C0D0-AB44-4BD7-A7A4-7B7D409FD42C}" type="parTrans" cxnId="{66E64DC1-E5B2-4D3F-9876-FE1CD4B1E915}">
      <dgm:prSet/>
      <dgm:spPr/>
      <dgm:t>
        <a:bodyPr/>
        <a:lstStyle/>
        <a:p>
          <a:endParaRPr lang="en-US"/>
        </a:p>
      </dgm:t>
    </dgm:pt>
    <dgm:pt modelId="{BB58B833-7506-40A6-AFFB-E8D197D5432A}" type="sibTrans" cxnId="{66E64DC1-E5B2-4D3F-9876-FE1CD4B1E915}">
      <dgm:prSet/>
      <dgm:spPr/>
      <dgm:t>
        <a:bodyPr/>
        <a:lstStyle/>
        <a:p>
          <a:endParaRPr lang="en-US"/>
        </a:p>
      </dgm:t>
    </dgm:pt>
    <dgm:pt modelId="{AC62EDB6-506C-4E07-B795-40F747B9636A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Volunteering opportunities</a:t>
          </a:r>
          <a:endParaRPr lang="en-US" dirty="0">
            <a:solidFill>
              <a:schemeClr val="tx1"/>
            </a:solidFill>
          </a:endParaRPr>
        </a:p>
      </dgm:t>
    </dgm:pt>
    <dgm:pt modelId="{E13181FD-517A-4273-98EB-51A8B861134C}" type="parTrans" cxnId="{7EBE6732-D5E5-4E46-AA3F-7F4D6644A1C4}">
      <dgm:prSet/>
      <dgm:spPr/>
      <dgm:t>
        <a:bodyPr/>
        <a:lstStyle/>
        <a:p>
          <a:endParaRPr lang="en-US"/>
        </a:p>
      </dgm:t>
    </dgm:pt>
    <dgm:pt modelId="{C91863DB-6C70-4F5A-B8F6-4504D3303FC1}" type="sibTrans" cxnId="{7EBE6732-D5E5-4E46-AA3F-7F4D6644A1C4}">
      <dgm:prSet/>
      <dgm:spPr/>
      <dgm:t>
        <a:bodyPr/>
        <a:lstStyle/>
        <a:p>
          <a:endParaRPr lang="en-US"/>
        </a:p>
      </dgm:t>
    </dgm:pt>
    <dgm:pt modelId="{219C4326-0E55-4A84-8FD2-E7AA4FC31346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Parenting programmes</a:t>
          </a:r>
          <a:endParaRPr lang="en-US" dirty="0">
            <a:solidFill>
              <a:schemeClr val="tx1"/>
            </a:solidFill>
          </a:endParaRPr>
        </a:p>
      </dgm:t>
    </dgm:pt>
    <dgm:pt modelId="{C1A79E64-2541-461E-9CB0-3C474553A519}" type="parTrans" cxnId="{46E48618-292F-4C11-9F3A-08C0BB4F1B87}">
      <dgm:prSet/>
      <dgm:spPr/>
      <dgm:t>
        <a:bodyPr/>
        <a:lstStyle/>
        <a:p>
          <a:endParaRPr lang="en-US"/>
        </a:p>
      </dgm:t>
    </dgm:pt>
    <dgm:pt modelId="{33759E2C-18B5-44BB-9CAC-3109E6DB557F}" type="sibTrans" cxnId="{46E48618-292F-4C11-9F3A-08C0BB4F1B87}">
      <dgm:prSet/>
      <dgm:spPr/>
      <dgm:t>
        <a:bodyPr/>
        <a:lstStyle/>
        <a:p>
          <a:endParaRPr lang="en-US"/>
        </a:p>
      </dgm:t>
    </dgm:pt>
    <dgm:pt modelId="{A85CC8C0-1CA4-4085-8504-27D0E388A59C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Money management</a:t>
          </a:r>
          <a:endParaRPr lang="en-US" dirty="0">
            <a:solidFill>
              <a:schemeClr val="tx1"/>
            </a:solidFill>
          </a:endParaRPr>
        </a:p>
      </dgm:t>
    </dgm:pt>
    <dgm:pt modelId="{C2E7DD35-8E84-4CE2-9E48-7D4A00EE1136}" type="parTrans" cxnId="{87CDE399-A204-4907-B8F0-679BAAF57C86}">
      <dgm:prSet/>
      <dgm:spPr/>
      <dgm:t>
        <a:bodyPr/>
        <a:lstStyle/>
        <a:p>
          <a:endParaRPr lang="en-US"/>
        </a:p>
      </dgm:t>
    </dgm:pt>
    <dgm:pt modelId="{10AF22C5-02A3-4F39-A665-76B21993D960}" type="sibTrans" cxnId="{87CDE399-A204-4907-B8F0-679BAAF57C86}">
      <dgm:prSet/>
      <dgm:spPr/>
      <dgm:t>
        <a:bodyPr/>
        <a:lstStyle/>
        <a:p>
          <a:endParaRPr lang="en-US"/>
        </a:p>
      </dgm:t>
    </dgm:pt>
    <dgm:pt modelId="{C7CAE12B-4FBA-4D8C-9CB8-294DA335465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Supporting parents into employment </a:t>
          </a:r>
          <a:endParaRPr lang="en-US" dirty="0">
            <a:solidFill>
              <a:schemeClr val="tx1"/>
            </a:solidFill>
          </a:endParaRPr>
        </a:p>
      </dgm:t>
    </dgm:pt>
    <dgm:pt modelId="{2C01F205-C825-4305-BF2D-EAC232C44632}" type="parTrans" cxnId="{0BDBAD80-1030-447D-9273-656AC8C4BA18}">
      <dgm:prSet/>
      <dgm:spPr/>
      <dgm:t>
        <a:bodyPr/>
        <a:lstStyle/>
        <a:p>
          <a:endParaRPr lang="en-US"/>
        </a:p>
      </dgm:t>
    </dgm:pt>
    <dgm:pt modelId="{C7215917-376A-4F41-9E30-8A5A570871C4}" type="sibTrans" cxnId="{0BDBAD80-1030-447D-9273-656AC8C4BA18}">
      <dgm:prSet/>
      <dgm:spPr/>
      <dgm:t>
        <a:bodyPr/>
        <a:lstStyle/>
        <a:p>
          <a:endParaRPr lang="en-US"/>
        </a:p>
      </dgm:t>
    </dgm:pt>
    <dgm:pt modelId="{4F43D295-9515-44C5-A8B5-8B2E55A1D323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Contraception</a:t>
          </a:r>
          <a:r>
            <a:rPr lang="en-US" baseline="0" dirty="0">
              <a:solidFill>
                <a:schemeClr val="tx1"/>
              </a:solidFill>
            </a:rPr>
            <a:t> and Sexual Health Services</a:t>
          </a:r>
          <a:endParaRPr lang="en-US" dirty="0">
            <a:solidFill>
              <a:schemeClr val="tx1"/>
            </a:solidFill>
          </a:endParaRPr>
        </a:p>
      </dgm:t>
    </dgm:pt>
    <dgm:pt modelId="{B2F250DD-79F2-4021-A2B6-CABC5C8CC633}" type="parTrans" cxnId="{E336170C-0CD9-44B6-B51F-C75981098996}">
      <dgm:prSet/>
      <dgm:spPr/>
      <dgm:t>
        <a:bodyPr/>
        <a:lstStyle/>
        <a:p>
          <a:endParaRPr lang="en-US"/>
        </a:p>
      </dgm:t>
    </dgm:pt>
    <dgm:pt modelId="{350F7F5E-62A1-4360-89E0-63A69A42F1C4}" type="sibTrans" cxnId="{E336170C-0CD9-44B6-B51F-C75981098996}">
      <dgm:prSet/>
      <dgm:spPr/>
      <dgm:t>
        <a:bodyPr/>
        <a:lstStyle/>
        <a:p>
          <a:endParaRPr lang="en-US"/>
        </a:p>
      </dgm:t>
    </dgm:pt>
    <dgm:pt modelId="{776534C0-4A0A-4F63-A77C-65452DF6D4A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Counselling / emotional health support</a:t>
          </a:r>
          <a:endParaRPr lang="en-US" dirty="0">
            <a:solidFill>
              <a:schemeClr val="tx1"/>
            </a:solidFill>
          </a:endParaRPr>
        </a:p>
      </dgm:t>
    </dgm:pt>
    <dgm:pt modelId="{365AB493-334B-4557-AD20-FCFF4EAB8B56}" type="parTrans" cxnId="{D30E7317-4932-4C75-8558-D1910ED942B2}">
      <dgm:prSet/>
      <dgm:spPr/>
      <dgm:t>
        <a:bodyPr/>
        <a:lstStyle/>
        <a:p>
          <a:endParaRPr lang="en-US"/>
        </a:p>
      </dgm:t>
    </dgm:pt>
    <dgm:pt modelId="{3E1ABF0E-A0BA-469E-8F24-CBA82A527437}" type="sibTrans" cxnId="{D30E7317-4932-4C75-8558-D1910ED942B2}">
      <dgm:prSet/>
      <dgm:spPr/>
      <dgm:t>
        <a:bodyPr/>
        <a:lstStyle/>
        <a:p>
          <a:endParaRPr lang="en-US"/>
        </a:p>
      </dgm:t>
    </dgm:pt>
    <dgm:pt modelId="{BB41CA88-B06C-4FBE-ADC9-B12C9DEA1DD3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Violence and domestic abuse advice and support</a:t>
          </a:r>
          <a:endParaRPr lang="en-US" dirty="0">
            <a:solidFill>
              <a:schemeClr val="tx1"/>
            </a:solidFill>
          </a:endParaRPr>
        </a:p>
      </dgm:t>
    </dgm:pt>
    <dgm:pt modelId="{2716A2AA-2474-48C9-986A-6EC1C03108DE}" type="parTrans" cxnId="{EE37D9D0-8188-4B3F-B0CA-064323F190BB}">
      <dgm:prSet/>
      <dgm:spPr/>
      <dgm:t>
        <a:bodyPr/>
        <a:lstStyle/>
        <a:p>
          <a:endParaRPr lang="en-US"/>
        </a:p>
      </dgm:t>
    </dgm:pt>
    <dgm:pt modelId="{843C6283-C951-40B1-B81B-D1AC6329B145}" type="sibTrans" cxnId="{EE37D9D0-8188-4B3F-B0CA-064323F190BB}">
      <dgm:prSet/>
      <dgm:spPr/>
      <dgm:t>
        <a:bodyPr/>
        <a:lstStyle/>
        <a:p>
          <a:endParaRPr lang="en-US"/>
        </a:p>
      </dgm:t>
    </dgm:pt>
    <dgm:pt modelId="{62C804D8-C869-45F2-B9D0-43D01CD8234A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Reducing Parental Conflict interventions</a:t>
          </a:r>
          <a:endParaRPr lang="en-US" dirty="0">
            <a:solidFill>
              <a:schemeClr val="tx1"/>
            </a:solidFill>
          </a:endParaRPr>
        </a:p>
      </dgm:t>
    </dgm:pt>
    <dgm:pt modelId="{532CD1AB-457A-4E4F-8D42-B6708588676C}" type="parTrans" cxnId="{E5697915-1E0C-4EC2-8B8E-D814FE821180}">
      <dgm:prSet/>
      <dgm:spPr/>
      <dgm:t>
        <a:bodyPr/>
        <a:lstStyle/>
        <a:p>
          <a:endParaRPr lang="en-US"/>
        </a:p>
      </dgm:t>
    </dgm:pt>
    <dgm:pt modelId="{2999FD08-32F7-4FFB-A2B8-E17047927FAD}" type="sibTrans" cxnId="{E5697915-1E0C-4EC2-8B8E-D814FE821180}">
      <dgm:prSet/>
      <dgm:spPr/>
      <dgm:t>
        <a:bodyPr/>
        <a:lstStyle/>
        <a:p>
          <a:endParaRPr lang="en-US"/>
        </a:p>
      </dgm:t>
    </dgm:pt>
    <dgm:pt modelId="{5353B94F-F26A-4DB6-8C8C-7ECD2B69BC5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SEND services up to 25 years</a:t>
          </a:r>
          <a:endParaRPr lang="en-US" dirty="0">
            <a:solidFill>
              <a:schemeClr val="tx1"/>
            </a:solidFill>
          </a:endParaRPr>
        </a:p>
      </dgm:t>
    </dgm:pt>
    <dgm:pt modelId="{214062B7-238B-46D1-879B-75F0B50E949E}" type="parTrans" cxnId="{38CD78BD-4014-460C-BD17-5CDB1F9B0860}">
      <dgm:prSet/>
      <dgm:spPr/>
      <dgm:t>
        <a:bodyPr/>
        <a:lstStyle/>
        <a:p>
          <a:endParaRPr lang="en-US"/>
        </a:p>
      </dgm:t>
    </dgm:pt>
    <dgm:pt modelId="{F22C7F1B-346D-4826-89A0-161291B0AA2B}" type="sibTrans" cxnId="{38CD78BD-4014-460C-BD17-5CDB1F9B0860}">
      <dgm:prSet/>
      <dgm:spPr/>
      <dgm:t>
        <a:bodyPr/>
        <a:lstStyle/>
        <a:p>
          <a:endParaRPr lang="en-US"/>
        </a:p>
      </dgm:t>
    </dgm:pt>
    <dgm:pt modelId="{018255A9-2527-4D91-B6EF-178D2438B02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Stay and play sessions</a:t>
          </a:r>
          <a:endParaRPr lang="en-US" dirty="0">
            <a:solidFill>
              <a:schemeClr val="tx1"/>
            </a:solidFill>
          </a:endParaRPr>
        </a:p>
      </dgm:t>
    </dgm:pt>
    <dgm:pt modelId="{7ADD5941-1777-4FE8-8797-2CE8DB041CFC}" type="parTrans" cxnId="{95CE04F2-FAA6-4F93-B5BF-E5498C1C60E2}">
      <dgm:prSet/>
      <dgm:spPr/>
      <dgm:t>
        <a:bodyPr/>
        <a:lstStyle/>
        <a:p>
          <a:endParaRPr lang="en-US"/>
        </a:p>
      </dgm:t>
    </dgm:pt>
    <dgm:pt modelId="{600A27EA-A2BB-47C4-BF4A-E8F44D4A407C}" type="sibTrans" cxnId="{95CE04F2-FAA6-4F93-B5BF-E5498C1C60E2}">
      <dgm:prSet/>
      <dgm:spPr/>
      <dgm:t>
        <a:bodyPr/>
        <a:lstStyle/>
        <a:p>
          <a:endParaRPr lang="en-US"/>
        </a:p>
      </dgm:t>
    </dgm:pt>
    <dgm:pt modelId="{98CC983D-0F80-46C8-AB62-5A75F168AC39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Relationships and sexual health advice</a:t>
          </a:r>
          <a:endParaRPr lang="en-US" dirty="0">
            <a:solidFill>
              <a:schemeClr val="tx1"/>
            </a:solidFill>
          </a:endParaRPr>
        </a:p>
      </dgm:t>
    </dgm:pt>
    <dgm:pt modelId="{D38EAF04-2423-4D64-8184-21580C39D4B1}" type="parTrans" cxnId="{B9B4153B-E449-4824-BBC7-9D50D781F761}">
      <dgm:prSet/>
      <dgm:spPr/>
      <dgm:t>
        <a:bodyPr/>
        <a:lstStyle/>
        <a:p>
          <a:endParaRPr lang="en-US"/>
        </a:p>
      </dgm:t>
    </dgm:pt>
    <dgm:pt modelId="{38E8D975-025D-4EE2-A73F-B2DD4E0336BA}" type="sibTrans" cxnId="{B9B4153B-E449-4824-BBC7-9D50D781F761}">
      <dgm:prSet/>
      <dgm:spPr/>
      <dgm:t>
        <a:bodyPr/>
        <a:lstStyle/>
        <a:p>
          <a:endParaRPr lang="en-US"/>
        </a:p>
      </dgm:t>
    </dgm:pt>
    <dgm:pt modelId="{6526E5DE-E495-4D89-A099-675F36BB3068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Substance use advice, appointments and groups</a:t>
          </a:r>
          <a:endParaRPr lang="en-US" dirty="0">
            <a:solidFill>
              <a:schemeClr val="tx1"/>
            </a:solidFill>
          </a:endParaRPr>
        </a:p>
      </dgm:t>
    </dgm:pt>
    <dgm:pt modelId="{ACEFE149-A89D-4471-B94A-C59CA64FFFDF}" type="parTrans" cxnId="{7C6A1D33-C7E5-4F07-A6A7-5DF491E0187C}">
      <dgm:prSet/>
      <dgm:spPr/>
      <dgm:t>
        <a:bodyPr/>
        <a:lstStyle/>
        <a:p>
          <a:endParaRPr lang="en-US"/>
        </a:p>
      </dgm:t>
    </dgm:pt>
    <dgm:pt modelId="{E8D567DB-341B-4C1D-BF6A-A83EBA193863}" type="sibTrans" cxnId="{7C6A1D33-C7E5-4F07-A6A7-5DF491E0187C}">
      <dgm:prSet/>
      <dgm:spPr/>
      <dgm:t>
        <a:bodyPr/>
        <a:lstStyle/>
        <a:p>
          <a:endParaRPr lang="en-US"/>
        </a:p>
      </dgm:t>
    </dgm:pt>
    <dgm:pt modelId="{CC6200F7-C44F-4909-A2B6-1C2F863FDA1B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Youth Services and activities</a:t>
          </a:r>
          <a:endParaRPr lang="en-US" dirty="0">
            <a:solidFill>
              <a:schemeClr val="tx1"/>
            </a:solidFill>
          </a:endParaRPr>
        </a:p>
      </dgm:t>
    </dgm:pt>
    <dgm:pt modelId="{516649A4-A575-4A4A-B644-CB0166F7A78D}" type="parTrans" cxnId="{163D8D99-5FBA-4C19-B8AD-3EF2C75EC5EF}">
      <dgm:prSet/>
      <dgm:spPr/>
      <dgm:t>
        <a:bodyPr/>
        <a:lstStyle/>
        <a:p>
          <a:endParaRPr lang="en-US"/>
        </a:p>
      </dgm:t>
    </dgm:pt>
    <dgm:pt modelId="{189B0467-BFBB-4F52-9DDF-3C56953CC648}" type="sibTrans" cxnId="{163D8D99-5FBA-4C19-B8AD-3EF2C75EC5EF}">
      <dgm:prSet/>
      <dgm:spPr/>
      <dgm:t>
        <a:bodyPr/>
        <a:lstStyle/>
        <a:p>
          <a:endParaRPr lang="en-US"/>
        </a:p>
      </dgm:t>
    </dgm:pt>
    <dgm:pt modelId="{9FA57F3C-99B3-4710-9087-A28B2E924961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C-Card Scheme</a:t>
          </a:r>
          <a:endParaRPr lang="en-US" dirty="0">
            <a:solidFill>
              <a:schemeClr val="tx1"/>
            </a:solidFill>
          </a:endParaRPr>
        </a:p>
      </dgm:t>
    </dgm:pt>
    <dgm:pt modelId="{97A84D94-49C4-4E50-B323-CE6E5E3080C3}" type="parTrans" cxnId="{6B8FD97A-1E21-476A-B8DD-B690A21A9FE6}">
      <dgm:prSet/>
      <dgm:spPr/>
      <dgm:t>
        <a:bodyPr/>
        <a:lstStyle/>
        <a:p>
          <a:endParaRPr lang="en-US"/>
        </a:p>
      </dgm:t>
    </dgm:pt>
    <dgm:pt modelId="{CDF158A2-041F-4F5B-AF42-DB6465C25F67}" type="sibTrans" cxnId="{6B8FD97A-1E21-476A-B8DD-B690A21A9FE6}">
      <dgm:prSet/>
      <dgm:spPr/>
      <dgm:t>
        <a:bodyPr/>
        <a:lstStyle/>
        <a:p>
          <a:endParaRPr lang="en-US"/>
        </a:p>
      </dgm:t>
    </dgm:pt>
    <dgm:pt modelId="{3301B3FB-3C3B-4558-A0F9-54F699AFCFBE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Housing advice and support</a:t>
          </a:r>
          <a:endParaRPr lang="en-US" dirty="0">
            <a:solidFill>
              <a:schemeClr val="tx1"/>
            </a:solidFill>
          </a:endParaRPr>
        </a:p>
      </dgm:t>
    </dgm:pt>
    <dgm:pt modelId="{5F41D08A-4E2C-4CDD-A410-D28CA862160F}" type="parTrans" cxnId="{99BDEC62-DE08-4284-BED8-9587534EBE10}">
      <dgm:prSet/>
      <dgm:spPr/>
      <dgm:t>
        <a:bodyPr/>
        <a:lstStyle/>
        <a:p>
          <a:endParaRPr lang="en-GB"/>
        </a:p>
      </dgm:t>
    </dgm:pt>
    <dgm:pt modelId="{9B516CF3-3C52-415F-BE84-24DE0969B784}" type="sibTrans" cxnId="{99BDEC62-DE08-4284-BED8-9587534EBE10}">
      <dgm:prSet/>
      <dgm:spPr/>
      <dgm:t>
        <a:bodyPr/>
        <a:lstStyle/>
        <a:p>
          <a:endParaRPr lang="en-GB"/>
        </a:p>
      </dgm:t>
    </dgm:pt>
    <dgm:pt modelId="{F4DC7C13-FC2F-4665-BB8C-78ACF783E0AD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Signposting and referral to specialist service</a:t>
          </a:r>
          <a:endParaRPr lang="en-US" dirty="0">
            <a:solidFill>
              <a:schemeClr val="tx1"/>
            </a:solidFill>
          </a:endParaRPr>
        </a:p>
      </dgm:t>
    </dgm:pt>
    <dgm:pt modelId="{682BFEAD-1A72-4E83-A5DE-D2B8439632C7}" type="parTrans" cxnId="{C565E9CE-C926-4A4D-A612-F1CFE323C9DD}">
      <dgm:prSet/>
      <dgm:spPr/>
      <dgm:t>
        <a:bodyPr/>
        <a:lstStyle/>
        <a:p>
          <a:endParaRPr lang="en-GB"/>
        </a:p>
      </dgm:t>
    </dgm:pt>
    <dgm:pt modelId="{B03E5AF8-CDC5-46D8-B49F-73BACE467D8E}" type="sibTrans" cxnId="{C565E9CE-C926-4A4D-A612-F1CFE323C9DD}">
      <dgm:prSet/>
      <dgm:spPr/>
      <dgm:t>
        <a:bodyPr/>
        <a:lstStyle/>
        <a:p>
          <a:endParaRPr lang="en-GB"/>
        </a:p>
      </dgm:t>
    </dgm:pt>
    <dgm:pt modelId="{0EE25778-6893-4CDB-8F91-FAECA2F8BA44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FOOD Clubs/food insecurity</a:t>
          </a:r>
          <a:endParaRPr lang="en-US" dirty="0">
            <a:solidFill>
              <a:schemeClr val="tx1"/>
            </a:solidFill>
          </a:endParaRPr>
        </a:p>
      </dgm:t>
    </dgm:pt>
    <dgm:pt modelId="{A270C720-9500-4032-B8F1-15E672B5BC9D}" type="parTrans" cxnId="{CCD3B34E-FF80-446C-8ABA-93998EA07683}">
      <dgm:prSet/>
      <dgm:spPr/>
      <dgm:t>
        <a:bodyPr/>
        <a:lstStyle/>
        <a:p>
          <a:endParaRPr lang="en-GB"/>
        </a:p>
      </dgm:t>
    </dgm:pt>
    <dgm:pt modelId="{64A189CE-39B3-40BD-85F4-7E3055D4A8A4}" type="sibTrans" cxnId="{CCD3B34E-FF80-446C-8ABA-93998EA07683}">
      <dgm:prSet/>
      <dgm:spPr/>
      <dgm:t>
        <a:bodyPr/>
        <a:lstStyle/>
        <a:p>
          <a:endParaRPr lang="en-GB"/>
        </a:p>
      </dgm:t>
    </dgm:pt>
    <dgm:pt modelId="{16730E67-AC68-4A68-861B-FE723F19C165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Links to sports and leisure activities</a:t>
          </a:r>
        </a:p>
      </dgm:t>
    </dgm:pt>
    <dgm:pt modelId="{ABFEF797-9121-4396-BEB8-371698739515}" type="parTrans" cxnId="{BEE757F8-26FA-4F4F-AFB1-E20E52CB8F02}">
      <dgm:prSet/>
      <dgm:spPr/>
      <dgm:t>
        <a:bodyPr/>
        <a:lstStyle/>
        <a:p>
          <a:endParaRPr lang="en-GB"/>
        </a:p>
      </dgm:t>
    </dgm:pt>
    <dgm:pt modelId="{8FF2119E-0677-406B-850B-DE3E8D8ED411}" type="sibTrans" cxnId="{BEE757F8-26FA-4F4F-AFB1-E20E52CB8F02}">
      <dgm:prSet/>
      <dgm:spPr/>
      <dgm:t>
        <a:bodyPr/>
        <a:lstStyle/>
        <a:p>
          <a:endParaRPr lang="en-GB"/>
        </a:p>
      </dgm:t>
    </dgm:pt>
    <dgm:pt modelId="{233D77EC-1EE2-4766-B8B2-86AB3D1A7099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Social prescribing</a:t>
          </a:r>
        </a:p>
      </dgm:t>
    </dgm:pt>
    <dgm:pt modelId="{C81A59B4-7647-4DC7-BB00-0401573FCFC4}" type="parTrans" cxnId="{82F77A8B-9276-4775-A4B5-DE014EAD2378}">
      <dgm:prSet/>
      <dgm:spPr/>
      <dgm:t>
        <a:bodyPr/>
        <a:lstStyle/>
        <a:p>
          <a:endParaRPr lang="en-GB"/>
        </a:p>
      </dgm:t>
    </dgm:pt>
    <dgm:pt modelId="{43B97F7B-8E01-4B36-B5E3-5A3037D676DB}" type="sibTrans" cxnId="{82F77A8B-9276-4775-A4B5-DE014EAD2378}">
      <dgm:prSet/>
      <dgm:spPr/>
      <dgm:t>
        <a:bodyPr/>
        <a:lstStyle/>
        <a:p>
          <a:endParaRPr lang="en-GB"/>
        </a:p>
      </dgm:t>
    </dgm:pt>
    <dgm:pt modelId="{EE7AC6C2-8AEC-43BE-8FA0-748FCAB778BF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Peer support</a:t>
          </a:r>
        </a:p>
      </dgm:t>
    </dgm:pt>
    <dgm:pt modelId="{A3FEA916-27E9-45BB-865C-3D51DA287255}" type="parTrans" cxnId="{C0779594-4774-4F80-AA81-F48FBAB6F992}">
      <dgm:prSet/>
      <dgm:spPr/>
      <dgm:t>
        <a:bodyPr/>
        <a:lstStyle/>
        <a:p>
          <a:endParaRPr lang="en-GB"/>
        </a:p>
      </dgm:t>
    </dgm:pt>
    <dgm:pt modelId="{B5877DEF-D739-4F5A-B814-3ADCFAB07569}" type="sibTrans" cxnId="{C0779594-4774-4F80-AA81-F48FBAB6F992}">
      <dgm:prSet/>
      <dgm:spPr/>
      <dgm:t>
        <a:bodyPr/>
        <a:lstStyle/>
        <a:p>
          <a:endParaRPr lang="en-GB"/>
        </a:p>
      </dgm:t>
    </dgm:pt>
    <dgm:pt modelId="{FA33F11B-AAB9-4A58-8C1E-6E8A2D3EDC7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Stop Smoking  and healthy lifestyles</a:t>
          </a:r>
        </a:p>
      </dgm:t>
    </dgm:pt>
    <dgm:pt modelId="{AA959B05-36DB-45EE-A444-5060ACF1DB23}" type="parTrans" cxnId="{A0DFBE62-DB21-49A6-8994-6BC974D0B6FC}">
      <dgm:prSet/>
      <dgm:spPr/>
      <dgm:t>
        <a:bodyPr/>
        <a:lstStyle/>
        <a:p>
          <a:endParaRPr lang="en-GB"/>
        </a:p>
      </dgm:t>
    </dgm:pt>
    <dgm:pt modelId="{8715CA42-E7D9-4626-B7D8-8E34DEF9FCA8}" type="sibTrans" cxnId="{A0DFBE62-DB21-49A6-8994-6BC974D0B6FC}">
      <dgm:prSet/>
      <dgm:spPr/>
      <dgm:t>
        <a:bodyPr/>
        <a:lstStyle/>
        <a:p>
          <a:endParaRPr lang="en-GB"/>
        </a:p>
      </dgm:t>
    </dgm:pt>
    <dgm:pt modelId="{E5BF8739-B40A-4836-8D6D-00A7C16854D7}">
      <dgm:prSet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Welfare Rights</a:t>
          </a:r>
        </a:p>
      </dgm:t>
    </dgm:pt>
    <dgm:pt modelId="{13FFC924-E19A-4CEF-9D4A-68946453C43A}" type="parTrans" cxnId="{AD3EF5F3-5B41-4A0E-A225-3BCFBD1AEF70}">
      <dgm:prSet/>
      <dgm:spPr/>
      <dgm:t>
        <a:bodyPr/>
        <a:lstStyle/>
        <a:p>
          <a:endParaRPr lang="en-GB"/>
        </a:p>
      </dgm:t>
    </dgm:pt>
    <dgm:pt modelId="{872B3E6E-E28F-41EC-8161-67BC67FF0CF5}" type="sibTrans" cxnId="{AD3EF5F3-5B41-4A0E-A225-3BCFBD1AEF70}">
      <dgm:prSet/>
      <dgm:spPr/>
      <dgm:t>
        <a:bodyPr/>
        <a:lstStyle/>
        <a:p>
          <a:endParaRPr lang="en-GB"/>
        </a:p>
      </dgm:t>
    </dgm:pt>
    <dgm:pt modelId="{BCAB4AF0-8038-4FE5-BA9F-C896EB8DD82F}" type="pres">
      <dgm:prSet presAssocID="{90FDF221-5EA0-411A-B34B-A3AB7270A4B0}" presName="diagram" presStyleCnt="0">
        <dgm:presLayoutVars>
          <dgm:dir/>
          <dgm:resizeHandles val="exact"/>
        </dgm:presLayoutVars>
      </dgm:prSet>
      <dgm:spPr/>
    </dgm:pt>
    <dgm:pt modelId="{D8BDC18F-ABA7-40A8-89A9-15DE4FBC3E46}" type="pres">
      <dgm:prSet presAssocID="{5C392E85-B049-41FC-8FDB-549945E1F756}" presName="node" presStyleLbl="node1" presStyleIdx="0" presStyleCnt="35">
        <dgm:presLayoutVars>
          <dgm:bulletEnabled val="1"/>
        </dgm:presLayoutVars>
      </dgm:prSet>
      <dgm:spPr/>
    </dgm:pt>
    <dgm:pt modelId="{074A218F-2059-4E05-996D-D1DF5BC54D26}" type="pres">
      <dgm:prSet presAssocID="{F38AC6D8-C848-4AB5-893B-7E3DE7F2EDE4}" presName="sibTrans" presStyleCnt="0"/>
      <dgm:spPr/>
    </dgm:pt>
    <dgm:pt modelId="{867EB980-A09D-439E-A53D-D0CEDCD8921E}" type="pres">
      <dgm:prSet presAssocID="{8B2230EF-9B48-4F44-A5BA-EC09CD0AAACF}" presName="node" presStyleLbl="node1" presStyleIdx="1" presStyleCnt="35">
        <dgm:presLayoutVars>
          <dgm:bulletEnabled val="1"/>
        </dgm:presLayoutVars>
      </dgm:prSet>
      <dgm:spPr/>
    </dgm:pt>
    <dgm:pt modelId="{1CAC2523-7A32-4846-8EB6-4C6E70CF2887}" type="pres">
      <dgm:prSet presAssocID="{5A4C8767-CB17-46F5-8B7B-979AD52F0FD5}" presName="sibTrans" presStyleCnt="0"/>
      <dgm:spPr/>
    </dgm:pt>
    <dgm:pt modelId="{DA15BDBE-FCD4-46F5-AC4B-5759E446D54B}" type="pres">
      <dgm:prSet presAssocID="{26292C49-6992-493C-9280-C391676E9B41}" presName="node" presStyleLbl="node1" presStyleIdx="2" presStyleCnt="35" custLinFactNeighborX="-2906" custLinFactNeighborY="-2402">
        <dgm:presLayoutVars>
          <dgm:bulletEnabled val="1"/>
        </dgm:presLayoutVars>
      </dgm:prSet>
      <dgm:spPr/>
    </dgm:pt>
    <dgm:pt modelId="{D120BF48-3521-4ADF-82EE-450C0821F2C2}" type="pres">
      <dgm:prSet presAssocID="{BCF9822A-CE75-4504-B150-9222CC4A3036}" presName="sibTrans" presStyleCnt="0"/>
      <dgm:spPr/>
    </dgm:pt>
    <dgm:pt modelId="{70049713-E583-4BB2-B1DC-F0399826B49F}" type="pres">
      <dgm:prSet presAssocID="{26484F1A-9014-45FC-A21F-86339FB61616}" presName="node" presStyleLbl="node1" presStyleIdx="3" presStyleCnt="35">
        <dgm:presLayoutVars>
          <dgm:bulletEnabled val="1"/>
        </dgm:presLayoutVars>
      </dgm:prSet>
      <dgm:spPr/>
    </dgm:pt>
    <dgm:pt modelId="{2CB2480F-65A6-4581-BD53-F46B37FFE846}" type="pres">
      <dgm:prSet presAssocID="{2D428010-AED7-4CAC-98CF-883D67847167}" presName="sibTrans" presStyleCnt="0"/>
      <dgm:spPr/>
    </dgm:pt>
    <dgm:pt modelId="{23C1E4BB-D5EE-4209-9BA8-19FDF641476D}" type="pres">
      <dgm:prSet presAssocID="{114AEF22-7DC4-489D-93C1-3917B1EAC60D}" presName="node" presStyleLbl="node1" presStyleIdx="4" presStyleCnt="35">
        <dgm:presLayoutVars>
          <dgm:bulletEnabled val="1"/>
        </dgm:presLayoutVars>
      </dgm:prSet>
      <dgm:spPr/>
    </dgm:pt>
    <dgm:pt modelId="{17D2FA48-FD2C-420D-AF77-809EC572C95F}" type="pres">
      <dgm:prSet presAssocID="{C9038F0E-8A33-475B-9674-201B58A5D6AB}" presName="sibTrans" presStyleCnt="0"/>
      <dgm:spPr/>
    </dgm:pt>
    <dgm:pt modelId="{DC5C9FC3-16C3-446E-AA3A-5BB5B4AAEAC7}" type="pres">
      <dgm:prSet presAssocID="{72812A5A-1405-4403-9DAD-58267D924D5E}" presName="node" presStyleLbl="node1" presStyleIdx="5" presStyleCnt="35">
        <dgm:presLayoutVars>
          <dgm:bulletEnabled val="1"/>
        </dgm:presLayoutVars>
      </dgm:prSet>
      <dgm:spPr/>
    </dgm:pt>
    <dgm:pt modelId="{482FFFF9-849A-4533-A05F-F8FD18ECD7FD}" type="pres">
      <dgm:prSet presAssocID="{B5313E0C-2A9F-4391-8B3C-8A0E39D8C48D}" presName="sibTrans" presStyleCnt="0"/>
      <dgm:spPr/>
    </dgm:pt>
    <dgm:pt modelId="{F38912BB-3948-445D-B5E0-4A893485F378}" type="pres">
      <dgm:prSet presAssocID="{313A368D-4A33-43DA-B6D3-7354D55C1008}" presName="node" presStyleLbl="node1" presStyleIdx="6" presStyleCnt="35">
        <dgm:presLayoutVars>
          <dgm:bulletEnabled val="1"/>
        </dgm:presLayoutVars>
      </dgm:prSet>
      <dgm:spPr/>
    </dgm:pt>
    <dgm:pt modelId="{8B3EEBE6-5028-41DF-A94B-245AE141BDC6}" type="pres">
      <dgm:prSet presAssocID="{A1517ED2-0B2A-4A60-BFF5-D5A14A7DD549}" presName="sibTrans" presStyleCnt="0"/>
      <dgm:spPr/>
    </dgm:pt>
    <dgm:pt modelId="{AC3AA5A3-0C62-41F7-ADF8-1C93EA9AE256}" type="pres">
      <dgm:prSet presAssocID="{049364F0-8DF0-459F-A3E4-F3B682A38565}" presName="node" presStyleLbl="node1" presStyleIdx="7" presStyleCnt="35">
        <dgm:presLayoutVars>
          <dgm:bulletEnabled val="1"/>
        </dgm:presLayoutVars>
      </dgm:prSet>
      <dgm:spPr/>
    </dgm:pt>
    <dgm:pt modelId="{E93258DF-9C64-4080-8A17-37C087371251}" type="pres">
      <dgm:prSet presAssocID="{36E8DBD4-565E-44C1-A7D8-E00D3517485F}" presName="sibTrans" presStyleCnt="0"/>
      <dgm:spPr/>
    </dgm:pt>
    <dgm:pt modelId="{E64D46C9-0801-42F3-9289-41B456BAFF55}" type="pres">
      <dgm:prSet presAssocID="{99576BDB-3305-43A5-A8F2-FE51EB00DD1F}" presName="node" presStyleLbl="node1" presStyleIdx="8" presStyleCnt="35">
        <dgm:presLayoutVars>
          <dgm:bulletEnabled val="1"/>
        </dgm:presLayoutVars>
      </dgm:prSet>
      <dgm:spPr/>
    </dgm:pt>
    <dgm:pt modelId="{3C8B41E2-7E0F-4C0E-A734-873351A88B2B}" type="pres">
      <dgm:prSet presAssocID="{2B626511-E829-42FA-9553-C484FAD0E820}" presName="sibTrans" presStyleCnt="0"/>
      <dgm:spPr/>
    </dgm:pt>
    <dgm:pt modelId="{809C2787-3034-4F9E-A680-13A8A92AB15C}" type="pres">
      <dgm:prSet presAssocID="{9E14D8DB-4341-4FD9-9406-B1DF0056F0EA}" presName="node" presStyleLbl="node1" presStyleIdx="9" presStyleCnt="35">
        <dgm:presLayoutVars>
          <dgm:bulletEnabled val="1"/>
        </dgm:presLayoutVars>
      </dgm:prSet>
      <dgm:spPr/>
    </dgm:pt>
    <dgm:pt modelId="{2BE0F368-88CC-4392-9F20-C1EF4C5D2115}" type="pres">
      <dgm:prSet presAssocID="{287B6466-A33D-4A5D-A454-0BF09EE6DE45}" presName="sibTrans" presStyleCnt="0"/>
      <dgm:spPr/>
    </dgm:pt>
    <dgm:pt modelId="{027704D5-DC99-4BB1-A668-E4A3CCE73D1B}" type="pres">
      <dgm:prSet presAssocID="{E09A9787-0758-49D1-AA46-278C90BDC9B2}" presName="node" presStyleLbl="node1" presStyleIdx="10" presStyleCnt="35">
        <dgm:presLayoutVars>
          <dgm:bulletEnabled val="1"/>
        </dgm:presLayoutVars>
      </dgm:prSet>
      <dgm:spPr/>
    </dgm:pt>
    <dgm:pt modelId="{9D9F4239-968B-4181-9EDF-62F05BA2BED8}" type="pres">
      <dgm:prSet presAssocID="{E656BC82-8D18-4CB9-BB7D-B1A069FA6D8C}" presName="sibTrans" presStyleCnt="0"/>
      <dgm:spPr/>
    </dgm:pt>
    <dgm:pt modelId="{38D919A1-C179-409C-9965-4E1C00BB7B9D}" type="pres">
      <dgm:prSet presAssocID="{1FE0CE48-1552-4347-AF82-BA293D1933BF}" presName="node" presStyleLbl="node1" presStyleIdx="11" presStyleCnt="35">
        <dgm:presLayoutVars>
          <dgm:bulletEnabled val="1"/>
        </dgm:presLayoutVars>
      </dgm:prSet>
      <dgm:spPr/>
    </dgm:pt>
    <dgm:pt modelId="{D955A455-A91A-4975-9BB1-D87AB8340004}" type="pres">
      <dgm:prSet presAssocID="{FD472D1B-763F-46FC-A703-214DB44B7907}" presName="sibTrans" presStyleCnt="0"/>
      <dgm:spPr/>
    </dgm:pt>
    <dgm:pt modelId="{59057F8E-8879-4450-8C5A-93D9AD84171F}" type="pres">
      <dgm:prSet presAssocID="{CB83D51D-59C3-4F94-90AB-A7B512D668C6}" presName="node" presStyleLbl="node1" presStyleIdx="12" presStyleCnt="35">
        <dgm:presLayoutVars>
          <dgm:bulletEnabled val="1"/>
        </dgm:presLayoutVars>
      </dgm:prSet>
      <dgm:spPr/>
    </dgm:pt>
    <dgm:pt modelId="{230281E2-A01B-4276-A42E-56CBCFB69194}" type="pres">
      <dgm:prSet presAssocID="{BB58B833-7506-40A6-AFFB-E8D197D5432A}" presName="sibTrans" presStyleCnt="0"/>
      <dgm:spPr/>
    </dgm:pt>
    <dgm:pt modelId="{63D9002E-65CF-433A-9703-D9C23CD33052}" type="pres">
      <dgm:prSet presAssocID="{AC62EDB6-506C-4E07-B795-40F747B9636A}" presName="node" presStyleLbl="node1" presStyleIdx="13" presStyleCnt="35">
        <dgm:presLayoutVars>
          <dgm:bulletEnabled val="1"/>
        </dgm:presLayoutVars>
      </dgm:prSet>
      <dgm:spPr/>
    </dgm:pt>
    <dgm:pt modelId="{F9CBDFA3-57AC-4767-9282-F12E72268323}" type="pres">
      <dgm:prSet presAssocID="{C91863DB-6C70-4F5A-B8F6-4504D3303FC1}" presName="sibTrans" presStyleCnt="0"/>
      <dgm:spPr/>
    </dgm:pt>
    <dgm:pt modelId="{5560C094-8702-4DCE-86BB-B7F219F3E5C6}" type="pres">
      <dgm:prSet presAssocID="{219C4326-0E55-4A84-8FD2-E7AA4FC31346}" presName="node" presStyleLbl="node1" presStyleIdx="14" presStyleCnt="35">
        <dgm:presLayoutVars>
          <dgm:bulletEnabled val="1"/>
        </dgm:presLayoutVars>
      </dgm:prSet>
      <dgm:spPr/>
    </dgm:pt>
    <dgm:pt modelId="{5F75D63D-C98C-440D-89DF-857C27ECD0A7}" type="pres">
      <dgm:prSet presAssocID="{33759E2C-18B5-44BB-9CAC-3109E6DB557F}" presName="sibTrans" presStyleCnt="0"/>
      <dgm:spPr/>
    </dgm:pt>
    <dgm:pt modelId="{C2EDD9BB-9226-4EF9-B2A6-8CDB850B2863}" type="pres">
      <dgm:prSet presAssocID="{A85CC8C0-1CA4-4085-8504-27D0E388A59C}" presName="node" presStyleLbl="node1" presStyleIdx="15" presStyleCnt="35">
        <dgm:presLayoutVars>
          <dgm:bulletEnabled val="1"/>
        </dgm:presLayoutVars>
      </dgm:prSet>
      <dgm:spPr/>
    </dgm:pt>
    <dgm:pt modelId="{E9130244-72EC-497D-A1DC-7693DCCD3E5D}" type="pres">
      <dgm:prSet presAssocID="{10AF22C5-02A3-4F39-A665-76B21993D960}" presName="sibTrans" presStyleCnt="0"/>
      <dgm:spPr/>
    </dgm:pt>
    <dgm:pt modelId="{BDB809E0-69C3-4EF0-B62B-F1DAB0AA1244}" type="pres">
      <dgm:prSet presAssocID="{C7CAE12B-4FBA-4D8C-9CB8-294DA335465D}" presName="node" presStyleLbl="node1" presStyleIdx="16" presStyleCnt="35">
        <dgm:presLayoutVars>
          <dgm:bulletEnabled val="1"/>
        </dgm:presLayoutVars>
      </dgm:prSet>
      <dgm:spPr/>
    </dgm:pt>
    <dgm:pt modelId="{3CF66DB0-7285-4422-AC8A-14B73BF1AEA5}" type="pres">
      <dgm:prSet presAssocID="{C7215917-376A-4F41-9E30-8A5A570871C4}" presName="sibTrans" presStyleCnt="0"/>
      <dgm:spPr/>
    </dgm:pt>
    <dgm:pt modelId="{A18954A5-C37E-4B9C-8BA7-24B25041C6A9}" type="pres">
      <dgm:prSet presAssocID="{4F43D295-9515-44C5-A8B5-8B2E55A1D323}" presName="node" presStyleLbl="node1" presStyleIdx="17" presStyleCnt="35">
        <dgm:presLayoutVars>
          <dgm:bulletEnabled val="1"/>
        </dgm:presLayoutVars>
      </dgm:prSet>
      <dgm:spPr/>
    </dgm:pt>
    <dgm:pt modelId="{13D0410D-345F-4213-92AC-2A72CFBC4FFC}" type="pres">
      <dgm:prSet presAssocID="{350F7F5E-62A1-4360-89E0-63A69A42F1C4}" presName="sibTrans" presStyleCnt="0"/>
      <dgm:spPr/>
    </dgm:pt>
    <dgm:pt modelId="{20833B6F-0EFF-447E-B93E-448E70821148}" type="pres">
      <dgm:prSet presAssocID="{776534C0-4A0A-4F63-A77C-65452DF6D4AD}" presName="node" presStyleLbl="node1" presStyleIdx="18" presStyleCnt="35">
        <dgm:presLayoutVars>
          <dgm:bulletEnabled val="1"/>
        </dgm:presLayoutVars>
      </dgm:prSet>
      <dgm:spPr/>
    </dgm:pt>
    <dgm:pt modelId="{CF0119A1-291B-48D1-97C9-6B4452B8D991}" type="pres">
      <dgm:prSet presAssocID="{3E1ABF0E-A0BA-469E-8F24-CBA82A527437}" presName="sibTrans" presStyleCnt="0"/>
      <dgm:spPr/>
    </dgm:pt>
    <dgm:pt modelId="{D8DF366F-DBB5-495D-8243-B51F476556C6}" type="pres">
      <dgm:prSet presAssocID="{BB41CA88-B06C-4FBE-ADC9-B12C9DEA1DD3}" presName="node" presStyleLbl="node1" presStyleIdx="19" presStyleCnt="35">
        <dgm:presLayoutVars>
          <dgm:bulletEnabled val="1"/>
        </dgm:presLayoutVars>
      </dgm:prSet>
      <dgm:spPr/>
    </dgm:pt>
    <dgm:pt modelId="{B63E4634-78FD-4FA0-9227-26C9D94D7AEA}" type="pres">
      <dgm:prSet presAssocID="{843C6283-C951-40B1-B81B-D1AC6329B145}" presName="sibTrans" presStyleCnt="0"/>
      <dgm:spPr/>
    </dgm:pt>
    <dgm:pt modelId="{B12EA60E-D6CA-460A-960B-B096E9EB7F74}" type="pres">
      <dgm:prSet presAssocID="{62C804D8-C869-45F2-B9D0-43D01CD8234A}" presName="node" presStyleLbl="node1" presStyleIdx="20" presStyleCnt="35">
        <dgm:presLayoutVars>
          <dgm:bulletEnabled val="1"/>
        </dgm:presLayoutVars>
      </dgm:prSet>
      <dgm:spPr/>
    </dgm:pt>
    <dgm:pt modelId="{91206E6A-4A64-4B35-8512-193CD8C47638}" type="pres">
      <dgm:prSet presAssocID="{2999FD08-32F7-4FFB-A2B8-E17047927FAD}" presName="sibTrans" presStyleCnt="0"/>
      <dgm:spPr/>
    </dgm:pt>
    <dgm:pt modelId="{76BDF03C-7616-4153-971F-696C057AC01C}" type="pres">
      <dgm:prSet presAssocID="{5353B94F-F26A-4DB6-8C8C-7ECD2B69BC55}" presName="node" presStyleLbl="node1" presStyleIdx="21" presStyleCnt="35">
        <dgm:presLayoutVars>
          <dgm:bulletEnabled val="1"/>
        </dgm:presLayoutVars>
      </dgm:prSet>
      <dgm:spPr/>
    </dgm:pt>
    <dgm:pt modelId="{1EF721E0-1D21-4D94-9444-F0B3C67CFE3D}" type="pres">
      <dgm:prSet presAssocID="{F22C7F1B-346D-4826-89A0-161291B0AA2B}" presName="sibTrans" presStyleCnt="0"/>
      <dgm:spPr/>
    </dgm:pt>
    <dgm:pt modelId="{63AFDE52-1A01-4E0B-B363-1B791FB27C9A}" type="pres">
      <dgm:prSet presAssocID="{FA33F11B-AAB9-4A58-8C1E-6E8A2D3EDC77}" presName="node" presStyleLbl="node1" presStyleIdx="22" presStyleCnt="35">
        <dgm:presLayoutVars>
          <dgm:bulletEnabled val="1"/>
        </dgm:presLayoutVars>
      </dgm:prSet>
      <dgm:spPr/>
    </dgm:pt>
    <dgm:pt modelId="{F3A047A1-DC5A-449E-A6B7-3DFF39F2CA88}" type="pres">
      <dgm:prSet presAssocID="{8715CA42-E7D9-4626-B7D8-8E34DEF9FCA8}" presName="sibTrans" presStyleCnt="0"/>
      <dgm:spPr/>
    </dgm:pt>
    <dgm:pt modelId="{9103F94E-AB84-482A-A9C8-11EB7DCCACBB}" type="pres">
      <dgm:prSet presAssocID="{018255A9-2527-4D91-B6EF-178D2438B02F}" presName="node" presStyleLbl="node1" presStyleIdx="23" presStyleCnt="35">
        <dgm:presLayoutVars>
          <dgm:bulletEnabled val="1"/>
        </dgm:presLayoutVars>
      </dgm:prSet>
      <dgm:spPr/>
    </dgm:pt>
    <dgm:pt modelId="{5A82631A-F06A-4DFC-8A2C-FFE8393D15D0}" type="pres">
      <dgm:prSet presAssocID="{600A27EA-A2BB-47C4-BF4A-E8F44D4A407C}" presName="sibTrans" presStyleCnt="0"/>
      <dgm:spPr/>
    </dgm:pt>
    <dgm:pt modelId="{AAA6430A-5A24-4FB8-8226-0463C3E720D0}" type="pres">
      <dgm:prSet presAssocID="{EE7AC6C2-8AEC-43BE-8FA0-748FCAB778BF}" presName="node" presStyleLbl="node1" presStyleIdx="24" presStyleCnt="35">
        <dgm:presLayoutVars>
          <dgm:bulletEnabled val="1"/>
        </dgm:presLayoutVars>
      </dgm:prSet>
      <dgm:spPr/>
    </dgm:pt>
    <dgm:pt modelId="{874803DF-B1C3-41A2-87A0-787ED1BA4D47}" type="pres">
      <dgm:prSet presAssocID="{B5877DEF-D739-4F5A-B814-3ADCFAB07569}" presName="sibTrans" presStyleCnt="0"/>
      <dgm:spPr/>
    </dgm:pt>
    <dgm:pt modelId="{E035C6AB-E8EE-4A49-9A81-00EBE3FB9405}" type="pres">
      <dgm:prSet presAssocID="{98CC983D-0F80-46C8-AB62-5A75F168AC39}" presName="node" presStyleLbl="node1" presStyleIdx="25" presStyleCnt="35">
        <dgm:presLayoutVars>
          <dgm:bulletEnabled val="1"/>
        </dgm:presLayoutVars>
      </dgm:prSet>
      <dgm:spPr/>
    </dgm:pt>
    <dgm:pt modelId="{32ECE891-A21D-42F7-86A9-BE71625BA7CC}" type="pres">
      <dgm:prSet presAssocID="{38E8D975-025D-4EE2-A73F-B2DD4E0336BA}" presName="sibTrans" presStyleCnt="0"/>
      <dgm:spPr/>
    </dgm:pt>
    <dgm:pt modelId="{2BDB147D-AD79-4675-B357-9C4520D4EE56}" type="pres">
      <dgm:prSet presAssocID="{6526E5DE-E495-4D89-A099-675F36BB3068}" presName="node" presStyleLbl="node1" presStyleIdx="26" presStyleCnt="35">
        <dgm:presLayoutVars>
          <dgm:bulletEnabled val="1"/>
        </dgm:presLayoutVars>
      </dgm:prSet>
      <dgm:spPr/>
    </dgm:pt>
    <dgm:pt modelId="{56B38A65-AC9A-4A6A-836E-CAF2F0518762}" type="pres">
      <dgm:prSet presAssocID="{E8D567DB-341B-4C1D-BF6A-A83EBA193863}" presName="sibTrans" presStyleCnt="0"/>
      <dgm:spPr/>
    </dgm:pt>
    <dgm:pt modelId="{870EB3FC-0163-4249-A63F-839918870140}" type="pres">
      <dgm:prSet presAssocID="{CC6200F7-C44F-4909-A2B6-1C2F863FDA1B}" presName="node" presStyleLbl="node1" presStyleIdx="27" presStyleCnt="35">
        <dgm:presLayoutVars>
          <dgm:bulletEnabled val="1"/>
        </dgm:presLayoutVars>
      </dgm:prSet>
      <dgm:spPr/>
    </dgm:pt>
    <dgm:pt modelId="{ACCD552B-EC07-4012-8073-9459B9B4A752}" type="pres">
      <dgm:prSet presAssocID="{189B0467-BFBB-4F52-9DDF-3C56953CC648}" presName="sibTrans" presStyleCnt="0"/>
      <dgm:spPr/>
    </dgm:pt>
    <dgm:pt modelId="{27B61F2A-3AA7-4796-B3F7-F8C6C24AFBD5}" type="pres">
      <dgm:prSet presAssocID="{E5BF8739-B40A-4836-8D6D-00A7C16854D7}" presName="node" presStyleLbl="node1" presStyleIdx="28" presStyleCnt="35">
        <dgm:presLayoutVars>
          <dgm:bulletEnabled val="1"/>
        </dgm:presLayoutVars>
      </dgm:prSet>
      <dgm:spPr/>
    </dgm:pt>
    <dgm:pt modelId="{85D78FFF-5A8C-4A9B-A40F-DF585297A0E2}" type="pres">
      <dgm:prSet presAssocID="{872B3E6E-E28F-41EC-8161-67BC67FF0CF5}" presName="sibTrans" presStyleCnt="0"/>
      <dgm:spPr/>
    </dgm:pt>
    <dgm:pt modelId="{8D0D397D-EA76-4045-AC33-A83099DAF0FF}" type="pres">
      <dgm:prSet presAssocID="{233D77EC-1EE2-4766-B8B2-86AB3D1A7099}" presName="node" presStyleLbl="node1" presStyleIdx="29" presStyleCnt="35">
        <dgm:presLayoutVars>
          <dgm:bulletEnabled val="1"/>
        </dgm:presLayoutVars>
      </dgm:prSet>
      <dgm:spPr/>
    </dgm:pt>
    <dgm:pt modelId="{FDB69939-3227-474C-874F-4733F5C52D3D}" type="pres">
      <dgm:prSet presAssocID="{43B97F7B-8E01-4B36-B5E3-5A3037D676DB}" presName="sibTrans" presStyleCnt="0"/>
      <dgm:spPr/>
    </dgm:pt>
    <dgm:pt modelId="{C7F9F402-C01D-4102-9AEA-976A8946330D}" type="pres">
      <dgm:prSet presAssocID="{9FA57F3C-99B3-4710-9087-A28B2E924961}" presName="node" presStyleLbl="node1" presStyleIdx="30" presStyleCnt="35">
        <dgm:presLayoutVars>
          <dgm:bulletEnabled val="1"/>
        </dgm:presLayoutVars>
      </dgm:prSet>
      <dgm:spPr/>
    </dgm:pt>
    <dgm:pt modelId="{C55F3667-73A9-42BD-BF7B-6AA6752472AF}" type="pres">
      <dgm:prSet presAssocID="{CDF158A2-041F-4F5B-AF42-DB6465C25F67}" presName="sibTrans" presStyleCnt="0"/>
      <dgm:spPr/>
    </dgm:pt>
    <dgm:pt modelId="{219EAB02-3C8D-42EF-B74B-164E8E818D0F}" type="pres">
      <dgm:prSet presAssocID="{3301B3FB-3C3B-4558-A0F9-54F699AFCFBE}" presName="node" presStyleLbl="node1" presStyleIdx="31" presStyleCnt="35">
        <dgm:presLayoutVars>
          <dgm:bulletEnabled val="1"/>
        </dgm:presLayoutVars>
      </dgm:prSet>
      <dgm:spPr/>
    </dgm:pt>
    <dgm:pt modelId="{6785C30F-B0C8-408E-9885-2B061F719A58}" type="pres">
      <dgm:prSet presAssocID="{9B516CF3-3C52-415F-BE84-24DE0969B784}" presName="sibTrans" presStyleCnt="0"/>
      <dgm:spPr/>
    </dgm:pt>
    <dgm:pt modelId="{D582C691-DCFD-406B-9B7C-68B1B3181E6A}" type="pres">
      <dgm:prSet presAssocID="{F4DC7C13-FC2F-4665-BB8C-78ACF783E0AD}" presName="node" presStyleLbl="node1" presStyleIdx="32" presStyleCnt="35">
        <dgm:presLayoutVars>
          <dgm:bulletEnabled val="1"/>
        </dgm:presLayoutVars>
      </dgm:prSet>
      <dgm:spPr/>
    </dgm:pt>
    <dgm:pt modelId="{1A083A36-86D6-41CA-AF59-A866C8079F2C}" type="pres">
      <dgm:prSet presAssocID="{B03E5AF8-CDC5-46D8-B49F-73BACE467D8E}" presName="sibTrans" presStyleCnt="0"/>
      <dgm:spPr/>
    </dgm:pt>
    <dgm:pt modelId="{71B3BB97-ADB9-4A3C-9454-B21DA01F4939}" type="pres">
      <dgm:prSet presAssocID="{0EE25778-6893-4CDB-8F91-FAECA2F8BA44}" presName="node" presStyleLbl="node1" presStyleIdx="33" presStyleCnt="35">
        <dgm:presLayoutVars>
          <dgm:bulletEnabled val="1"/>
        </dgm:presLayoutVars>
      </dgm:prSet>
      <dgm:spPr/>
    </dgm:pt>
    <dgm:pt modelId="{BB10AD30-EBDC-4228-BF05-14EB16B139E8}" type="pres">
      <dgm:prSet presAssocID="{64A189CE-39B3-40BD-85F4-7E3055D4A8A4}" presName="sibTrans" presStyleCnt="0"/>
      <dgm:spPr/>
    </dgm:pt>
    <dgm:pt modelId="{98B7B1B5-65EF-4A53-B29B-F168F8F1F8EE}" type="pres">
      <dgm:prSet presAssocID="{16730E67-AC68-4A68-861B-FE723F19C165}" presName="node" presStyleLbl="node1" presStyleIdx="34" presStyleCnt="35">
        <dgm:presLayoutVars>
          <dgm:bulletEnabled val="1"/>
        </dgm:presLayoutVars>
      </dgm:prSet>
      <dgm:spPr/>
    </dgm:pt>
  </dgm:ptLst>
  <dgm:cxnLst>
    <dgm:cxn modelId="{D7BB9F05-8011-403A-8866-E44997477209}" srcId="{90FDF221-5EA0-411A-B34B-A3AB7270A4B0}" destId="{8B2230EF-9B48-4F44-A5BA-EC09CD0AAACF}" srcOrd="1" destOrd="0" parTransId="{3A9D6EDF-7DD3-4B20-9ABF-1962E4D9FDBF}" sibTransId="{5A4C8767-CB17-46F5-8B7B-979AD52F0FD5}"/>
    <dgm:cxn modelId="{4FF3C40A-729A-44B6-B6F4-3401CBBC8EB2}" srcId="{90FDF221-5EA0-411A-B34B-A3AB7270A4B0}" destId="{99576BDB-3305-43A5-A8F2-FE51EB00DD1F}" srcOrd="8" destOrd="0" parTransId="{FA829A0B-16D9-498A-B968-7A1705D5E314}" sibTransId="{2B626511-E829-42FA-9553-C484FAD0E820}"/>
    <dgm:cxn modelId="{E336170C-0CD9-44B6-B51F-C75981098996}" srcId="{90FDF221-5EA0-411A-B34B-A3AB7270A4B0}" destId="{4F43D295-9515-44C5-A8B5-8B2E55A1D323}" srcOrd="17" destOrd="0" parTransId="{B2F250DD-79F2-4021-A2B6-CABC5C8CC633}" sibTransId="{350F7F5E-62A1-4360-89E0-63A69A42F1C4}"/>
    <dgm:cxn modelId="{20233A0D-DFFB-4228-9296-BFC2F1545BA4}" type="presOf" srcId="{018255A9-2527-4D91-B6EF-178D2438B02F}" destId="{9103F94E-AB84-482A-A9C8-11EB7DCCACBB}" srcOrd="0" destOrd="0" presId="urn:microsoft.com/office/officeart/2005/8/layout/default"/>
    <dgm:cxn modelId="{E5697915-1E0C-4EC2-8B8E-D814FE821180}" srcId="{90FDF221-5EA0-411A-B34B-A3AB7270A4B0}" destId="{62C804D8-C869-45F2-B9D0-43D01CD8234A}" srcOrd="20" destOrd="0" parTransId="{532CD1AB-457A-4E4F-8D42-B6708588676C}" sibTransId="{2999FD08-32F7-4FFB-A2B8-E17047927FAD}"/>
    <dgm:cxn modelId="{D30E7317-4932-4C75-8558-D1910ED942B2}" srcId="{90FDF221-5EA0-411A-B34B-A3AB7270A4B0}" destId="{776534C0-4A0A-4F63-A77C-65452DF6D4AD}" srcOrd="18" destOrd="0" parTransId="{365AB493-334B-4557-AD20-FCFF4EAB8B56}" sibTransId="{3E1ABF0E-A0BA-469E-8F24-CBA82A527437}"/>
    <dgm:cxn modelId="{46E48618-292F-4C11-9F3A-08C0BB4F1B87}" srcId="{90FDF221-5EA0-411A-B34B-A3AB7270A4B0}" destId="{219C4326-0E55-4A84-8FD2-E7AA4FC31346}" srcOrd="14" destOrd="0" parTransId="{C1A79E64-2541-461E-9CB0-3C474553A519}" sibTransId="{33759E2C-18B5-44BB-9CAC-3109E6DB557F}"/>
    <dgm:cxn modelId="{56D6A523-CF92-4D77-A5AF-2710E7870759}" srcId="{90FDF221-5EA0-411A-B34B-A3AB7270A4B0}" destId="{E09A9787-0758-49D1-AA46-278C90BDC9B2}" srcOrd="10" destOrd="0" parTransId="{EA49B737-DD71-420C-B393-287B38D56543}" sibTransId="{E656BC82-8D18-4CB9-BB7D-B1A069FA6D8C}"/>
    <dgm:cxn modelId="{A55F1326-ABA1-4224-B0D0-4CEC10DB9E5D}" type="presOf" srcId="{9E14D8DB-4341-4FD9-9406-B1DF0056F0EA}" destId="{809C2787-3034-4F9E-A680-13A8A92AB15C}" srcOrd="0" destOrd="0" presId="urn:microsoft.com/office/officeart/2005/8/layout/default"/>
    <dgm:cxn modelId="{5BB6C429-8891-4A0B-B569-43111BA6A9BB}" type="presOf" srcId="{EE7AC6C2-8AEC-43BE-8FA0-748FCAB778BF}" destId="{AAA6430A-5A24-4FB8-8226-0463C3E720D0}" srcOrd="0" destOrd="0" presId="urn:microsoft.com/office/officeart/2005/8/layout/default"/>
    <dgm:cxn modelId="{C448E429-58E6-488D-AC95-99B4461916FC}" type="presOf" srcId="{9FA57F3C-99B3-4710-9087-A28B2E924961}" destId="{C7F9F402-C01D-4102-9AEA-976A8946330D}" srcOrd="0" destOrd="0" presId="urn:microsoft.com/office/officeart/2005/8/layout/default"/>
    <dgm:cxn modelId="{F000512A-D8C0-4A19-AF3A-01DC7604449C}" type="presOf" srcId="{CB83D51D-59C3-4F94-90AB-A7B512D668C6}" destId="{59057F8E-8879-4450-8C5A-93D9AD84171F}" srcOrd="0" destOrd="0" presId="urn:microsoft.com/office/officeart/2005/8/layout/default"/>
    <dgm:cxn modelId="{CBC8852B-C61E-4E34-A357-2D2D3556937E}" type="presOf" srcId="{5353B94F-F26A-4DB6-8C8C-7ECD2B69BC55}" destId="{76BDF03C-7616-4153-971F-696C057AC01C}" srcOrd="0" destOrd="0" presId="urn:microsoft.com/office/officeart/2005/8/layout/default"/>
    <dgm:cxn modelId="{895FBA2E-9CBB-4CC1-A92B-9CACF0DD1C9A}" srcId="{90FDF221-5EA0-411A-B34B-A3AB7270A4B0}" destId="{1FE0CE48-1552-4347-AF82-BA293D1933BF}" srcOrd="11" destOrd="0" parTransId="{7B4A3E60-4BB8-42D3-84A7-065FEB259DBE}" sibTransId="{FD472D1B-763F-46FC-A703-214DB44B7907}"/>
    <dgm:cxn modelId="{DCD73130-DC9B-4466-89B7-BB807E514EBE}" type="presOf" srcId="{FA33F11B-AAB9-4A58-8C1E-6E8A2D3EDC77}" destId="{63AFDE52-1A01-4E0B-B363-1B791FB27C9A}" srcOrd="0" destOrd="0" presId="urn:microsoft.com/office/officeart/2005/8/layout/default"/>
    <dgm:cxn modelId="{7EBE6732-D5E5-4E46-AA3F-7F4D6644A1C4}" srcId="{90FDF221-5EA0-411A-B34B-A3AB7270A4B0}" destId="{AC62EDB6-506C-4E07-B795-40F747B9636A}" srcOrd="13" destOrd="0" parTransId="{E13181FD-517A-4273-98EB-51A8B861134C}" sibTransId="{C91863DB-6C70-4F5A-B8F6-4504D3303FC1}"/>
    <dgm:cxn modelId="{7C6A1D33-C7E5-4F07-A6A7-5DF491E0187C}" srcId="{90FDF221-5EA0-411A-B34B-A3AB7270A4B0}" destId="{6526E5DE-E495-4D89-A099-675F36BB3068}" srcOrd="26" destOrd="0" parTransId="{ACEFE149-A89D-4471-B94A-C59CA64FFFDF}" sibTransId="{E8D567DB-341B-4C1D-BF6A-A83EBA193863}"/>
    <dgm:cxn modelId="{43D2A436-6E22-4F09-94DD-D3EB92ABFCD0}" type="presOf" srcId="{313A368D-4A33-43DA-B6D3-7354D55C1008}" destId="{F38912BB-3948-445D-B5E0-4A893485F378}" srcOrd="0" destOrd="0" presId="urn:microsoft.com/office/officeart/2005/8/layout/default"/>
    <dgm:cxn modelId="{4A04E436-1E3E-4128-9CEA-A89AC13B8685}" type="presOf" srcId="{AC62EDB6-506C-4E07-B795-40F747B9636A}" destId="{63D9002E-65CF-433A-9703-D9C23CD33052}" srcOrd="0" destOrd="0" presId="urn:microsoft.com/office/officeart/2005/8/layout/default"/>
    <dgm:cxn modelId="{B9B4153B-E449-4824-BBC7-9D50D781F761}" srcId="{90FDF221-5EA0-411A-B34B-A3AB7270A4B0}" destId="{98CC983D-0F80-46C8-AB62-5A75F168AC39}" srcOrd="25" destOrd="0" parTransId="{D38EAF04-2423-4D64-8184-21580C39D4B1}" sibTransId="{38E8D975-025D-4EE2-A73F-B2DD4E0336BA}"/>
    <dgm:cxn modelId="{BEDD133D-7EB2-47F6-990F-3688CEA6DBCB}" type="presOf" srcId="{8B2230EF-9B48-4F44-A5BA-EC09CD0AAACF}" destId="{867EB980-A09D-439E-A53D-D0CEDCD8921E}" srcOrd="0" destOrd="0" presId="urn:microsoft.com/office/officeart/2005/8/layout/default"/>
    <dgm:cxn modelId="{2D38B43D-C955-4DB8-8245-67BDB3DF5287}" type="presOf" srcId="{26292C49-6992-493C-9280-C391676E9B41}" destId="{DA15BDBE-FCD4-46F5-AC4B-5759E446D54B}" srcOrd="0" destOrd="0" presId="urn:microsoft.com/office/officeart/2005/8/layout/default"/>
    <dgm:cxn modelId="{0439A23F-9C44-4BF2-998B-C6D03AE30CE8}" type="presOf" srcId="{62C804D8-C869-45F2-B9D0-43D01CD8234A}" destId="{B12EA60E-D6CA-460A-960B-B096E9EB7F74}" srcOrd="0" destOrd="0" presId="urn:microsoft.com/office/officeart/2005/8/layout/default"/>
    <dgm:cxn modelId="{A7259B62-20B2-4601-A7BD-157ABCA984CF}" type="presOf" srcId="{219C4326-0E55-4A84-8FD2-E7AA4FC31346}" destId="{5560C094-8702-4DCE-86BB-B7F219F3E5C6}" srcOrd="0" destOrd="0" presId="urn:microsoft.com/office/officeart/2005/8/layout/default"/>
    <dgm:cxn modelId="{A0DFBE62-DB21-49A6-8994-6BC974D0B6FC}" srcId="{90FDF221-5EA0-411A-B34B-A3AB7270A4B0}" destId="{FA33F11B-AAB9-4A58-8C1E-6E8A2D3EDC77}" srcOrd="22" destOrd="0" parTransId="{AA959B05-36DB-45EE-A444-5060ACF1DB23}" sibTransId="{8715CA42-E7D9-4626-B7D8-8E34DEF9FCA8}"/>
    <dgm:cxn modelId="{99BDEC62-DE08-4284-BED8-9587534EBE10}" srcId="{90FDF221-5EA0-411A-B34B-A3AB7270A4B0}" destId="{3301B3FB-3C3B-4558-A0F9-54F699AFCFBE}" srcOrd="31" destOrd="0" parTransId="{5F41D08A-4E2C-4CDD-A410-D28CA862160F}" sibTransId="{9B516CF3-3C52-415F-BE84-24DE0969B784}"/>
    <dgm:cxn modelId="{CB5EEE44-4B83-486B-A929-21EA3C6CA9FB}" srcId="{90FDF221-5EA0-411A-B34B-A3AB7270A4B0}" destId="{26292C49-6992-493C-9280-C391676E9B41}" srcOrd="2" destOrd="0" parTransId="{29C03A42-4C0B-457A-A4A6-320DACC6E341}" sibTransId="{BCF9822A-CE75-4504-B150-9222CC4A3036}"/>
    <dgm:cxn modelId="{BF429345-6AAD-4B14-A634-13A1CC0EFFFA}" type="presOf" srcId="{98CC983D-0F80-46C8-AB62-5A75F168AC39}" destId="{E035C6AB-E8EE-4A49-9A81-00EBE3FB9405}" srcOrd="0" destOrd="0" presId="urn:microsoft.com/office/officeart/2005/8/layout/default"/>
    <dgm:cxn modelId="{ECF8F445-8179-45E7-B661-E2AA97FC8135}" type="presOf" srcId="{4F43D295-9515-44C5-A8B5-8B2E55A1D323}" destId="{A18954A5-C37E-4B9C-8BA7-24B25041C6A9}" srcOrd="0" destOrd="0" presId="urn:microsoft.com/office/officeart/2005/8/layout/default"/>
    <dgm:cxn modelId="{7ADB2F6A-2A55-4797-B019-791B43E75478}" srcId="{90FDF221-5EA0-411A-B34B-A3AB7270A4B0}" destId="{5C392E85-B049-41FC-8FDB-549945E1F756}" srcOrd="0" destOrd="0" parTransId="{6A7FC1FD-AF86-41F9-BB65-7CFC1DF08EF3}" sibTransId="{F38AC6D8-C848-4AB5-893B-7E3DE7F2EDE4}"/>
    <dgm:cxn modelId="{CCD3B34E-FF80-446C-8ABA-93998EA07683}" srcId="{90FDF221-5EA0-411A-B34B-A3AB7270A4B0}" destId="{0EE25778-6893-4CDB-8F91-FAECA2F8BA44}" srcOrd="33" destOrd="0" parTransId="{A270C720-9500-4032-B8F1-15E672B5BC9D}" sibTransId="{64A189CE-39B3-40BD-85F4-7E3055D4A8A4}"/>
    <dgm:cxn modelId="{9DA7C671-F59C-4728-8CF5-8F68CC33FDC7}" srcId="{90FDF221-5EA0-411A-B34B-A3AB7270A4B0}" destId="{26484F1A-9014-45FC-A21F-86339FB61616}" srcOrd="3" destOrd="0" parTransId="{5442A90F-781B-4CB3-81A1-88812F9AC64B}" sibTransId="{2D428010-AED7-4CAC-98CF-883D67847167}"/>
    <dgm:cxn modelId="{8109A172-64E6-4C65-9BDD-D6E4FA37BB20}" type="presOf" srcId="{F4DC7C13-FC2F-4665-BB8C-78ACF783E0AD}" destId="{D582C691-DCFD-406B-9B7C-68B1B3181E6A}" srcOrd="0" destOrd="0" presId="urn:microsoft.com/office/officeart/2005/8/layout/default"/>
    <dgm:cxn modelId="{C825ED72-D57B-45C6-8531-76ED286B55A0}" srcId="{90FDF221-5EA0-411A-B34B-A3AB7270A4B0}" destId="{114AEF22-7DC4-489D-93C1-3917B1EAC60D}" srcOrd="4" destOrd="0" parTransId="{5B7DDCD9-F768-417D-8E95-4CC6FD8EA2AE}" sibTransId="{C9038F0E-8A33-475B-9674-201B58A5D6AB}"/>
    <dgm:cxn modelId="{5D036274-FF1D-4628-929E-D2E523472D67}" type="presOf" srcId="{E5BF8739-B40A-4836-8D6D-00A7C16854D7}" destId="{27B61F2A-3AA7-4796-B3F7-F8C6C24AFBD5}" srcOrd="0" destOrd="0" presId="urn:microsoft.com/office/officeart/2005/8/layout/default"/>
    <dgm:cxn modelId="{92EEF354-9DD7-4367-AEED-2D521127B0FD}" type="presOf" srcId="{A85CC8C0-1CA4-4085-8504-27D0E388A59C}" destId="{C2EDD9BB-9226-4EF9-B2A6-8CDB850B2863}" srcOrd="0" destOrd="0" presId="urn:microsoft.com/office/officeart/2005/8/layout/default"/>
    <dgm:cxn modelId="{6B8FD97A-1E21-476A-B8DD-B690A21A9FE6}" srcId="{90FDF221-5EA0-411A-B34B-A3AB7270A4B0}" destId="{9FA57F3C-99B3-4710-9087-A28B2E924961}" srcOrd="30" destOrd="0" parTransId="{97A84D94-49C4-4E50-B323-CE6E5E3080C3}" sibTransId="{CDF158A2-041F-4F5B-AF42-DB6465C25F67}"/>
    <dgm:cxn modelId="{5B28E97A-73D6-473E-86B1-95D9EDACBD7F}" type="presOf" srcId="{3301B3FB-3C3B-4558-A0F9-54F699AFCFBE}" destId="{219EAB02-3C8D-42EF-B74B-164E8E818D0F}" srcOrd="0" destOrd="0" presId="urn:microsoft.com/office/officeart/2005/8/layout/default"/>
    <dgm:cxn modelId="{A8F5777F-CE37-4538-9B20-898BD1245FBC}" type="presOf" srcId="{72812A5A-1405-4403-9DAD-58267D924D5E}" destId="{DC5C9FC3-16C3-446E-AA3A-5BB5B4AAEAC7}" srcOrd="0" destOrd="0" presId="urn:microsoft.com/office/officeart/2005/8/layout/default"/>
    <dgm:cxn modelId="{0BDBAD80-1030-447D-9273-656AC8C4BA18}" srcId="{90FDF221-5EA0-411A-B34B-A3AB7270A4B0}" destId="{C7CAE12B-4FBA-4D8C-9CB8-294DA335465D}" srcOrd="16" destOrd="0" parTransId="{2C01F205-C825-4305-BF2D-EAC232C44632}" sibTransId="{C7215917-376A-4F41-9E30-8A5A570871C4}"/>
    <dgm:cxn modelId="{834CC383-9A22-4546-83C3-7784900CFD3F}" type="presOf" srcId="{776534C0-4A0A-4F63-A77C-65452DF6D4AD}" destId="{20833B6F-0EFF-447E-B93E-448E70821148}" srcOrd="0" destOrd="0" presId="urn:microsoft.com/office/officeart/2005/8/layout/default"/>
    <dgm:cxn modelId="{89126188-104B-466A-9B11-E97B4248F36E}" type="presOf" srcId="{BB41CA88-B06C-4FBE-ADC9-B12C9DEA1DD3}" destId="{D8DF366F-DBB5-495D-8243-B51F476556C6}" srcOrd="0" destOrd="0" presId="urn:microsoft.com/office/officeart/2005/8/layout/default"/>
    <dgm:cxn modelId="{FB88198B-3858-4866-AF38-919BA0E280A0}" type="presOf" srcId="{0EE25778-6893-4CDB-8F91-FAECA2F8BA44}" destId="{71B3BB97-ADB9-4A3C-9454-B21DA01F4939}" srcOrd="0" destOrd="0" presId="urn:microsoft.com/office/officeart/2005/8/layout/default"/>
    <dgm:cxn modelId="{82F77A8B-9276-4775-A4B5-DE014EAD2378}" srcId="{90FDF221-5EA0-411A-B34B-A3AB7270A4B0}" destId="{233D77EC-1EE2-4766-B8B2-86AB3D1A7099}" srcOrd="29" destOrd="0" parTransId="{C81A59B4-7647-4DC7-BB00-0401573FCFC4}" sibTransId="{43B97F7B-8E01-4B36-B5E3-5A3037D676DB}"/>
    <dgm:cxn modelId="{7358C58F-7955-45AB-A4BB-5406D297915B}" srcId="{90FDF221-5EA0-411A-B34B-A3AB7270A4B0}" destId="{049364F0-8DF0-459F-A3E4-F3B682A38565}" srcOrd="7" destOrd="0" parTransId="{4001307B-897D-4E80-8719-38097D5603E1}" sibTransId="{36E8DBD4-565E-44C1-A7D8-E00D3517485F}"/>
    <dgm:cxn modelId="{50ECC691-5F88-4961-A8EE-898691CA61CD}" type="presOf" srcId="{233D77EC-1EE2-4766-B8B2-86AB3D1A7099}" destId="{8D0D397D-EA76-4045-AC33-A83099DAF0FF}" srcOrd="0" destOrd="0" presId="urn:microsoft.com/office/officeart/2005/8/layout/default"/>
    <dgm:cxn modelId="{C0779594-4774-4F80-AA81-F48FBAB6F992}" srcId="{90FDF221-5EA0-411A-B34B-A3AB7270A4B0}" destId="{EE7AC6C2-8AEC-43BE-8FA0-748FCAB778BF}" srcOrd="24" destOrd="0" parTransId="{A3FEA916-27E9-45BB-865C-3D51DA287255}" sibTransId="{B5877DEF-D739-4F5A-B814-3ADCFAB07569}"/>
    <dgm:cxn modelId="{163D8D99-5FBA-4C19-B8AD-3EF2C75EC5EF}" srcId="{90FDF221-5EA0-411A-B34B-A3AB7270A4B0}" destId="{CC6200F7-C44F-4909-A2B6-1C2F863FDA1B}" srcOrd="27" destOrd="0" parTransId="{516649A4-A575-4A4A-B644-CB0166F7A78D}" sibTransId="{189B0467-BFBB-4F52-9DDF-3C56953CC648}"/>
    <dgm:cxn modelId="{87CDE399-A204-4907-B8F0-679BAAF57C86}" srcId="{90FDF221-5EA0-411A-B34B-A3AB7270A4B0}" destId="{A85CC8C0-1CA4-4085-8504-27D0E388A59C}" srcOrd="15" destOrd="0" parTransId="{C2E7DD35-8E84-4CE2-9E48-7D4A00EE1136}" sibTransId="{10AF22C5-02A3-4F39-A665-76B21993D960}"/>
    <dgm:cxn modelId="{CFAD0AA6-8A92-45E8-8A54-D2AE5BBC3401}" type="presOf" srcId="{90FDF221-5EA0-411A-B34B-A3AB7270A4B0}" destId="{BCAB4AF0-8038-4FE5-BA9F-C896EB8DD82F}" srcOrd="0" destOrd="0" presId="urn:microsoft.com/office/officeart/2005/8/layout/default"/>
    <dgm:cxn modelId="{BED882AB-04CC-4421-98AD-D52558AA363F}" type="presOf" srcId="{6526E5DE-E495-4D89-A099-675F36BB3068}" destId="{2BDB147D-AD79-4675-B357-9C4520D4EE56}" srcOrd="0" destOrd="0" presId="urn:microsoft.com/office/officeart/2005/8/layout/default"/>
    <dgm:cxn modelId="{4F5622B2-6721-40B2-8ABC-1A5AB2457FBD}" type="presOf" srcId="{C7CAE12B-4FBA-4D8C-9CB8-294DA335465D}" destId="{BDB809E0-69C3-4EF0-B62B-F1DAB0AA1244}" srcOrd="0" destOrd="0" presId="urn:microsoft.com/office/officeart/2005/8/layout/default"/>
    <dgm:cxn modelId="{76C6F5B7-9A83-412F-9CF4-F9200EB05985}" srcId="{90FDF221-5EA0-411A-B34B-A3AB7270A4B0}" destId="{9E14D8DB-4341-4FD9-9406-B1DF0056F0EA}" srcOrd="9" destOrd="0" parTransId="{63A247C7-CD51-40CF-875C-EFF6D4137D9C}" sibTransId="{287B6466-A33D-4A5D-A454-0BF09EE6DE45}"/>
    <dgm:cxn modelId="{2AA376B9-DD1D-41FF-A137-8488340F6BF9}" srcId="{90FDF221-5EA0-411A-B34B-A3AB7270A4B0}" destId="{313A368D-4A33-43DA-B6D3-7354D55C1008}" srcOrd="6" destOrd="0" parTransId="{BA611589-5EB8-43A8-825B-E8910DD62721}" sibTransId="{A1517ED2-0B2A-4A60-BFF5-D5A14A7DD549}"/>
    <dgm:cxn modelId="{38CD78BD-4014-460C-BD17-5CDB1F9B0860}" srcId="{90FDF221-5EA0-411A-B34B-A3AB7270A4B0}" destId="{5353B94F-F26A-4DB6-8C8C-7ECD2B69BC55}" srcOrd="21" destOrd="0" parTransId="{214062B7-238B-46D1-879B-75F0B50E949E}" sibTransId="{F22C7F1B-346D-4826-89A0-161291B0AA2B}"/>
    <dgm:cxn modelId="{89067DBE-F100-4270-AF3C-842C65D76255}" srcId="{90FDF221-5EA0-411A-B34B-A3AB7270A4B0}" destId="{72812A5A-1405-4403-9DAD-58267D924D5E}" srcOrd="5" destOrd="0" parTransId="{3026DF03-FE18-463C-97BF-C1FA1B54E8E3}" sibTransId="{B5313E0C-2A9F-4391-8B3C-8A0E39D8C48D}"/>
    <dgm:cxn modelId="{D8112ABF-6032-43A0-A156-D2BE73921B4B}" type="presOf" srcId="{114AEF22-7DC4-489D-93C1-3917B1EAC60D}" destId="{23C1E4BB-D5EE-4209-9BA8-19FDF641476D}" srcOrd="0" destOrd="0" presId="urn:microsoft.com/office/officeart/2005/8/layout/default"/>
    <dgm:cxn modelId="{66E64DC1-E5B2-4D3F-9876-FE1CD4B1E915}" srcId="{90FDF221-5EA0-411A-B34B-A3AB7270A4B0}" destId="{CB83D51D-59C3-4F94-90AB-A7B512D668C6}" srcOrd="12" destOrd="0" parTransId="{BD07C0D0-AB44-4BD7-A7A4-7B7D409FD42C}" sibTransId="{BB58B833-7506-40A6-AFFB-E8D197D5432A}"/>
    <dgm:cxn modelId="{0449C1C7-013E-43C3-8029-963A8703D269}" type="presOf" srcId="{5C392E85-B049-41FC-8FDB-549945E1F756}" destId="{D8BDC18F-ABA7-40A8-89A9-15DE4FBC3E46}" srcOrd="0" destOrd="0" presId="urn:microsoft.com/office/officeart/2005/8/layout/default"/>
    <dgm:cxn modelId="{6AAC4BCA-C8F8-474A-A3D9-96A72C750C95}" type="presOf" srcId="{E09A9787-0758-49D1-AA46-278C90BDC9B2}" destId="{027704D5-DC99-4BB1-A668-E4A3CCE73D1B}" srcOrd="0" destOrd="0" presId="urn:microsoft.com/office/officeart/2005/8/layout/default"/>
    <dgm:cxn modelId="{405EDBCA-AC68-4795-B428-5A1B23574CDE}" type="presOf" srcId="{16730E67-AC68-4A68-861B-FE723F19C165}" destId="{98B7B1B5-65EF-4A53-B29B-F168F8F1F8EE}" srcOrd="0" destOrd="0" presId="urn:microsoft.com/office/officeart/2005/8/layout/default"/>
    <dgm:cxn modelId="{C565E9CE-C926-4A4D-A612-F1CFE323C9DD}" srcId="{90FDF221-5EA0-411A-B34B-A3AB7270A4B0}" destId="{F4DC7C13-FC2F-4665-BB8C-78ACF783E0AD}" srcOrd="32" destOrd="0" parTransId="{682BFEAD-1A72-4E83-A5DE-D2B8439632C7}" sibTransId="{B03E5AF8-CDC5-46D8-B49F-73BACE467D8E}"/>
    <dgm:cxn modelId="{EE37D9D0-8188-4B3F-B0CA-064323F190BB}" srcId="{90FDF221-5EA0-411A-B34B-A3AB7270A4B0}" destId="{BB41CA88-B06C-4FBE-ADC9-B12C9DEA1DD3}" srcOrd="19" destOrd="0" parTransId="{2716A2AA-2474-48C9-986A-6EC1C03108DE}" sibTransId="{843C6283-C951-40B1-B81B-D1AC6329B145}"/>
    <dgm:cxn modelId="{576A43D9-38E4-4140-82AF-A675389D31D5}" type="presOf" srcId="{1FE0CE48-1552-4347-AF82-BA293D1933BF}" destId="{38D919A1-C179-409C-9965-4E1C00BB7B9D}" srcOrd="0" destOrd="0" presId="urn:microsoft.com/office/officeart/2005/8/layout/default"/>
    <dgm:cxn modelId="{1DF9B9E8-08D9-40F5-B284-58C4B2600372}" type="presOf" srcId="{26484F1A-9014-45FC-A21F-86339FB61616}" destId="{70049713-E583-4BB2-B1DC-F0399826B49F}" srcOrd="0" destOrd="0" presId="urn:microsoft.com/office/officeart/2005/8/layout/default"/>
    <dgm:cxn modelId="{95CE04F2-FAA6-4F93-B5BF-E5498C1C60E2}" srcId="{90FDF221-5EA0-411A-B34B-A3AB7270A4B0}" destId="{018255A9-2527-4D91-B6EF-178D2438B02F}" srcOrd="23" destOrd="0" parTransId="{7ADD5941-1777-4FE8-8797-2CE8DB041CFC}" sibTransId="{600A27EA-A2BB-47C4-BF4A-E8F44D4A407C}"/>
    <dgm:cxn modelId="{AD3EF5F3-5B41-4A0E-A225-3BCFBD1AEF70}" srcId="{90FDF221-5EA0-411A-B34B-A3AB7270A4B0}" destId="{E5BF8739-B40A-4836-8D6D-00A7C16854D7}" srcOrd="28" destOrd="0" parTransId="{13FFC924-E19A-4CEF-9D4A-68946453C43A}" sibTransId="{872B3E6E-E28F-41EC-8161-67BC67FF0CF5}"/>
    <dgm:cxn modelId="{BEE757F8-26FA-4F4F-AFB1-E20E52CB8F02}" srcId="{90FDF221-5EA0-411A-B34B-A3AB7270A4B0}" destId="{16730E67-AC68-4A68-861B-FE723F19C165}" srcOrd="34" destOrd="0" parTransId="{ABFEF797-9121-4396-BEB8-371698739515}" sibTransId="{8FF2119E-0677-406B-850B-DE3E8D8ED411}"/>
    <dgm:cxn modelId="{799BC2F9-A4B0-4629-A157-370A69AA0B68}" type="presOf" srcId="{049364F0-8DF0-459F-A3E4-F3B682A38565}" destId="{AC3AA5A3-0C62-41F7-ADF8-1C93EA9AE256}" srcOrd="0" destOrd="0" presId="urn:microsoft.com/office/officeart/2005/8/layout/default"/>
    <dgm:cxn modelId="{4FE368FA-8922-47C9-AADE-9B07086409E0}" type="presOf" srcId="{99576BDB-3305-43A5-A8F2-FE51EB00DD1F}" destId="{E64D46C9-0801-42F3-9289-41B456BAFF55}" srcOrd="0" destOrd="0" presId="urn:microsoft.com/office/officeart/2005/8/layout/default"/>
    <dgm:cxn modelId="{0D292EFC-FBA1-4EB2-8CD0-B0D7001F87A4}" type="presOf" srcId="{CC6200F7-C44F-4909-A2B6-1C2F863FDA1B}" destId="{870EB3FC-0163-4249-A63F-839918870140}" srcOrd="0" destOrd="0" presId="urn:microsoft.com/office/officeart/2005/8/layout/default"/>
    <dgm:cxn modelId="{A407F6AF-8164-40E2-8967-98FD10145067}" type="presParOf" srcId="{BCAB4AF0-8038-4FE5-BA9F-C896EB8DD82F}" destId="{D8BDC18F-ABA7-40A8-89A9-15DE4FBC3E46}" srcOrd="0" destOrd="0" presId="urn:microsoft.com/office/officeart/2005/8/layout/default"/>
    <dgm:cxn modelId="{052189D4-E702-48DB-857F-AA486E0EB42B}" type="presParOf" srcId="{BCAB4AF0-8038-4FE5-BA9F-C896EB8DD82F}" destId="{074A218F-2059-4E05-996D-D1DF5BC54D26}" srcOrd="1" destOrd="0" presId="urn:microsoft.com/office/officeart/2005/8/layout/default"/>
    <dgm:cxn modelId="{D729AD6E-5B49-416C-9192-7933A3EA3AC5}" type="presParOf" srcId="{BCAB4AF0-8038-4FE5-BA9F-C896EB8DD82F}" destId="{867EB980-A09D-439E-A53D-D0CEDCD8921E}" srcOrd="2" destOrd="0" presId="urn:microsoft.com/office/officeart/2005/8/layout/default"/>
    <dgm:cxn modelId="{E2D05FE8-DCFF-462C-B92B-89947DB600E0}" type="presParOf" srcId="{BCAB4AF0-8038-4FE5-BA9F-C896EB8DD82F}" destId="{1CAC2523-7A32-4846-8EB6-4C6E70CF2887}" srcOrd="3" destOrd="0" presId="urn:microsoft.com/office/officeart/2005/8/layout/default"/>
    <dgm:cxn modelId="{F6DEA9D2-18FC-4F8C-97E8-5F3071A19F3E}" type="presParOf" srcId="{BCAB4AF0-8038-4FE5-BA9F-C896EB8DD82F}" destId="{DA15BDBE-FCD4-46F5-AC4B-5759E446D54B}" srcOrd="4" destOrd="0" presId="urn:microsoft.com/office/officeart/2005/8/layout/default"/>
    <dgm:cxn modelId="{3F930342-1890-4C54-BECB-6C4752329BAB}" type="presParOf" srcId="{BCAB4AF0-8038-4FE5-BA9F-C896EB8DD82F}" destId="{D120BF48-3521-4ADF-82EE-450C0821F2C2}" srcOrd="5" destOrd="0" presId="urn:microsoft.com/office/officeart/2005/8/layout/default"/>
    <dgm:cxn modelId="{B1FAB6A4-A869-44C4-9CBA-389ADCDE60D3}" type="presParOf" srcId="{BCAB4AF0-8038-4FE5-BA9F-C896EB8DD82F}" destId="{70049713-E583-4BB2-B1DC-F0399826B49F}" srcOrd="6" destOrd="0" presId="urn:microsoft.com/office/officeart/2005/8/layout/default"/>
    <dgm:cxn modelId="{8D96EA14-29E6-4D37-9667-E803373D56A7}" type="presParOf" srcId="{BCAB4AF0-8038-4FE5-BA9F-C896EB8DD82F}" destId="{2CB2480F-65A6-4581-BD53-F46B37FFE846}" srcOrd="7" destOrd="0" presId="urn:microsoft.com/office/officeart/2005/8/layout/default"/>
    <dgm:cxn modelId="{5EF59F60-042B-451F-A335-69CDBAE3BF36}" type="presParOf" srcId="{BCAB4AF0-8038-4FE5-BA9F-C896EB8DD82F}" destId="{23C1E4BB-D5EE-4209-9BA8-19FDF641476D}" srcOrd="8" destOrd="0" presId="urn:microsoft.com/office/officeart/2005/8/layout/default"/>
    <dgm:cxn modelId="{4964D53F-8D2A-4CF2-A04E-E0AD130B7FE4}" type="presParOf" srcId="{BCAB4AF0-8038-4FE5-BA9F-C896EB8DD82F}" destId="{17D2FA48-FD2C-420D-AF77-809EC572C95F}" srcOrd="9" destOrd="0" presId="urn:microsoft.com/office/officeart/2005/8/layout/default"/>
    <dgm:cxn modelId="{A2060A55-837D-4625-B1BD-01E067BED2F7}" type="presParOf" srcId="{BCAB4AF0-8038-4FE5-BA9F-C896EB8DD82F}" destId="{DC5C9FC3-16C3-446E-AA3A-5BB5B4AAEAC7}" srcOrd="10" destOrd="0" presId="urn:microsoft.com/office/officeart/2005/8/layout/default"/>
    <dgm:cxn modelId="{700E8B93-2968-4869-8190-95E8B9749857}" type="presParOf" srcId="{BCAB4AF0-8038-4FE5-BA9F-C896EB8DD82F}" destId="{482FFFF9-849A-4533-A05F-F8FD18ECD7FD}" srcOrd="11" destOrd="0" presId="urn:microsoft.com/office/officeart/2005/8/layout/default"/>
    <dgm:cxn modelId="{0B0DDD91-E81E-4CC2-B6F9-6A2E80684D92}" type="presParOf" srcId="{BCAB4AF0-8038-4FE5-BA9F-C896EB8DD82F}" destId="{F38912BB-3948-445D-B5E0-4A893485F378}" srcOrd="12" destOrd="0" presId="urn:microsoft.com/office/officeart/2005/8/layout/default"/>
    <dgm:cxn modelId="{35C4A71D-D4ED-444B-8B35-4851C1C7EFB8}" type="presParOf" srcId="{BCAB4AF0-8038-4FE5-BA9F-C896EB8DD82F}" destId="{8B3EEBE6-5028-41DF-A94B-245AE141BDC6}" srcOrd="13" destOrd="0" presId="urn:microsoft.com/office/officeart/2005/8/layout/default"/>
    <dgm:cxn modelId="{AB84A518-FC43-406B-80B2-85C7F121B143}" type="presParOf" srcId="{BCAB4AF0-8038-4FE5-BA9F-C896EB8DD82F}" destId="{AC3AA5A3-0C62-41F7-ADF8-1C93EA9AE256}" srcOrd="14" destOrd="0" presId="urn:microsoft.com/office/officeart/2005/8/layout/default"/>
    <dgm:cxn modelId="{B1B870BE-3562-42C8-A167-823461B4E7E9}" type="presParOf" srcId="{BCAB4AF0-8038-4FE5-BA9F-C896EB8DD82F}" destId="{E93258DF-9C64-4080-8A17-37C087371251}" srcOrd="15" destOrd="0" presId="urn:microsoft.com/office/officeart/2005/8/layout/default"/>
    <dgm:cxn modelId="{E367FA40-9BB9-4312-96D3-4B031F519CDF}" type="presParOf" srcId="{BCAB4AF0-8038-4FE5-BA9F-C896EB8DD82F}" destId="{E64D46C9-0801-42F3-9289-41B456BAFF55}" srcOrd="16" destOrd="0" presId="urn:microsoft.com/office/officeart/2005/8/layout/default"/>
    <dgm:cxn modelId="{4DBE269B-14C0-433E-992D-040AB1E7EDB6}" type="presParOf" srcId="{BCAB4AF0-8038-4FE5-BA9F-C896EB8DD82F}" destId="{3C8B41E2-7E0F-4C0E-A734-873351A88B2B}" srcOrd="17" destOrd="0" presId="urn:microsoft.com/office/officeart/2005/8/layout/default"/>
    <dgm:cxn modelId="{F5D739CF-9611-4912-BBFC-BC2EA05C1B9E}" type="presParOf" srcId="{BCAB4AF0-8038-4FE5-BA9F-C896EB8DD82F}" destId="{809C2787-3034-4F9E-A680-13A8A92AB15C}" srcOrd="18" destOrd="0" presId="urn:microsoft.com/office/officeart/2005/8/layout/default"/>
    <dgm:cxn modelId="{4D632186-29BF-4C9F-8C0F-3994C53F4849}" type="presParOf" srcId="{BCAB4AF0-8038-4FE5-BA9F-C896EB8DD82F}" destId="{2BE0F368-88CC-4392-9F20-C1EF4C5D2115}" srcOrd="19" destOrd="0" presId="urn:microsoft.com/office/officeart/2005/8/layout/default"/>
    <dgm:cxn modelId="{8AE5B2C9-A71C-41FE-8CA5-E943E8C930EF}" type="presParOf" srcId="{BCAB4AF0-8038-4FE5-BA9F-C896EB8DD82F}" destId="{027704D5-DC99-4BB1-A668-E4A3CCE73D1B}" srcOrd="20" destOrd="0" presId="urn:microsoft.com/office/officeart/2005/8/layout/default"/>
    <dgm:cxn modelId="{40777AD5-1688-4D28-9FF4-F2D0557C5123}" type="presParOf" srcId="{BCAB4AF0-8038-4FE5-BA9F-C896EB8DD82F}" destId="{9D9F4239-968B-4181-9EDF-62F05BA2BED8}" srcOrd="21" destOrd="0" presId="urn:microsoft.com/office/officeart/2005/8/layout/default"/>
    <dgm:cxn modelId="{B1D1D0B4-A2A9-4934-B474-B1ED7786DFE2}" type="presParOf" srcId="{BCAB4AF0-8038-4FE5-BA9F-C896EB8DD82F}" destId="{38D919A1-C179-409C-9965-4E1C00BB7B9D}" srcOrd="22" destOrd="0" presId="urn:microsoft.com/office/officeart/2005/8/layout/default"/>
    <dgm:cxn modelId="{2C657116-23CE-40E3-AE36-3D037870A8BA}" type="presParOf" srcId="{BCAB4AF0-8038-4FE5-BA9F-C896EB8DD82F}" destId="{D955A455-A91A-4975-9BB1-D87AB8340004}" srcOrd="23" destOrd="0" presId="urn:microsoft.com/office/officeart/2005/8/layout/default"/>
    <dgm:cxn modelId="{FD9F991E-5F6F-46C7-A11A-B9B9DA877F77}" type="presParOf" srcId="{BCAB4AF0-8038-4FE5-BA9F-C896EB8DD82F}" destId="{59057F8E-8879-4450-8C5A-93D9AD84171F}" srcOrd="24" destOrd="0" presId="urn:microsoft.com/office/officeart/2005/8/layout/default"/>
    <dgm:cxn modelId="{F3774056-8175-49D2-A3E7-BD658781C428}" type="presParOf" srcId="{BCAB4AF0-8038-4FE5-BA9F-C896EB8DD82F}" destId="{230281E2-A01B-4276-A42E-56CBCFB69194}" srcOrd="25" destOrd="0" presId="urn:microsoft.com/office/officeart/2005/8/layout/default"/>
    <dgm:cxn modelId="{11C40702-96B1-423A-AA32-D3E107B15ABB}" type="presParOf" srcId="{BCAB4AF0-8038-4FE5-BA9F-C896EB8DD82F}" destId="{63D9002E-65CF-433A-9703-D9C23CD33052}" srcOrd="26" destOrd="0" presId="urn:microsoft.com/office/officeart/2005/8/layout/default"/>
    <dgm:cxn modelId="{7C354A23-799C-4167-841A-DAC8FC321CD1}" type="presParOf" srcId="{BCAB4AF0-8038-4FE5-BA9F-C896EB8DD82F}" destId="{F9CBDFA3-57AC-4767-9282-F12E72268323}" srcOrd="27" destOrd="0" presId="urn:microsoft.com/office/officeart/2005/8/layout/default"/>
    <dgm:cxn modelId="{D2CF1F6A-3F34-488E-AEB0-70950AE1BE7B}" type="presParOf" srcId="{BCAB4AF0-8038-4FE5-BA9F-C896EB8DD82F}" destId="{5560C094-8702-4DCE-86BB-B7F219F3E5C6}" srcOrd="28" destOrd="0" presId="urn:microsoft.com/office/officeart/2005/8/layout/default"/>
    <dgm:cxn modelId="{A029F267-BB76-46A5-B0F0-6869A53E5EEB}" type="presParOf" srcId="{BCAB4AF0-8038-4FE5-BA9F-C896EB8DD82F}" destId="{5F75D63D-C98C-440D-89DF-857C27ECD0A7}" srcOrd="29" destOrd="0" presId="urn:microsoft.com/office/officeart/2005/8/layout/default"/>
    <dgm:cxn modelId="{4AA64088-600B-42FE-B2E6-73B5478F9E84}" type="presParOf" srcId="{BCAB4AF0-8038-4FE5-BA9F-C896EB8DD82F}" destId="{C2EDD9BB-9226-4EF9-B2A6-8CDB850B2863}" srcOrd="30" destOrd="0" presId="urn:microsoft.com/office/officeart/2005/8/layout/default"/>
    <dgm:cxn modelId="{3D53C420-780E-4C07-8AB7-84993E423D05}" type="presParOf" srcId="{BCAB4AF0-8038-4FE5-BA9F-C896EB8DD82F}" destId="{E9130244-72EC-497D-A1DC-7693DCCD3E5D}" srcOrd="31" destOrd="0" presId="urn:microsoft.com/office/officeart/2005/8/layout/default"/>
    <dgm:cxn modelId="{0B5133A3-9B80-4B8D-A4D6-6BCD21B5BFCE}" type="presParOf" srcId="{BCAB4AF0-8038-4FE5-BA9F-C896EB8DD82F}" destId="{BDB809E0-69C3-4EF0-B62B-F1DAB0AA1244}" srcOrd="32" destOrd="0" presId="urn:microsoft.com/office/officeart/2005/8/layout/default"/>
    <dgm:cxn modelId="{791A72C8-3D96-4032-BFCF-FE6B594CA526}" type="presParOf" srcId="{BCAB4AF0-8038-4FE5-BA9F-C896EB8DD82F}" destId="{3CF66DB0-7285-4422-AC8A-14B73BF1AEA5}" srcOrd="33" destOrd="0" presId="urn:microsoft.com/office/officeart/2005/8/layout/default"/>
    <dgm:cxn modelId="{44DC46C6-9CB2-45E5-9E34-56B4276DD28D}" type="presParOf" srcId="{BCAB4AF0-8038-4FE5-BA9F-C896EB8DD82F}" destId="{A18954A5-C37E-4B9C-8BA7-24B25041C6A9}" srcOrd="34" destOrd="0" presId="urn:microsoft.com/office/officeart/2005/8/layout/default"/>
    <dgm:cxn modelId="{8314A11B-D1F8-490A-B303-C5C0428CD8E6}" type="presParOf" srcId="{BCAB4AF0-8038-4FE5-BA9F-C896EB8DD82F}" destId="{13D0410D-345F-4213-92AC-2A72CFBC4FFC}" srcOrd="35" destOrd="0" presId="urn:microsoft.com/office/officeart/2005/8/layout/default"/>
    <dgm:cxn modelId="{4B80D122-E327-4BD2-93EF-AC19DBF64D97}" type="presParOf" srcId="{BCAB4AF0-8038-4FE5-BA9F-C896EB8DD82F}" destId="{20833B6F-0EFF-447E-B93E-448E70821148}" srcOrd="36" destOrd="0" presId="urn:microsoft.com/office/officeart/2005/8/layout/default"/>
    <dgm:cxn modelId="{08FB59BD-9931-4819-8432-566144CF300D}" type="presParOf" srcId="{BCAB4AF0-8038-4FE5-BA9F-C896EB8DD82F}" destId="{CF0119A1-291B-48D1-97C9-6B4452B8D991}" srcOrd="37" destOrd="0" presId="urn:microsoft.com/office/officeart/2005/8/layout/default"/>
    <dgm:cxn modelId="{3F563253-D7DB-40F7-BDED-71CA85773696}" type="presParOf" srcId="{BCAB4AF0-8038-4FE5-BA9F-C896EB8DD82F}" destId="{D8DF366F-DBB5-495D-8243-B51F476556C6}" srcOrd="38" destOrd="0" presId="urn:microsoft.com/office/officeart/2005/8/layout/default"/>
    <dgm:cxn modelId="{AE0D3C81-7A40-451B-B87A-F9AF56C03BC3}" type="presParOf" srcId="{BCAB4AF0-8038-4FE5-BA9F-C896EB8DD82F}" destId="{B63E4634-78FD-4FA0-9227-26C9D94D7AEA}" srcOrd="39" destOrd="0" presId="urn:microsoft.com/office/officeart/2005/8/layout/default"/>
    <dgm:cxn modelId="{473CB6AA-07DF-4ED3-A043-788CF60E7250}" type="presParOf" srcId="{BCAB4AF0-8038-4FE5-BA9F-C896EB8DD82F}" destId="{B12EA60E-D6CA-460A-960B-B096E9EB7F74}" srcOrd="40" destOrd="0" presId="urn:microsoft.com/office/officeart/2005/8/layout/default"/>
    <dgm:cxn modelId="{4506180A-B39F-4E1C-8A16-E4DA0A8B9AD0}" type="presParOf" srcId="{BCAB4AF0-8038-4FE5-BA9F-C896EB8DD82F}" destId="{91206E6A-4A64-4B35-8512-193CD8C47638}" srcOrd="41" destOrd="0" presId="urn:microsoft.com/office/officeart/2005/8/layout/default"/>
    <dgm:cxn modelId="{B993DC8D-208D-4AC4-A340-D1585C1169E5}" type="presParOf" srcId="{BCAB4AF0-8038-4FE5-BA9F-C896EB8DD82F}" destId="{76BDF03C-7616-4153-971F-696C057AC01C}" srcOrd="42" destOrd="0" presId="urn:microsoft.com/office/officeart/2005/8/layout/default"/>
    <dgm:cxn modelId="{B0572A28-E906-47E5-8E06-F2CF49F49840}" type="presParOf" srcId="{BCAB4AF0-8038-4FE5-BA9F-C896EB8DD82F}" destId="{1EF721E0-1D21-4D94-9444-F0B3C67CFE3D}" srcOrd="43" destOrd="0" presId="urn:microsoft.com/office/officeart/2005/8/layout/default"/>
    <dgm:cxn modelId="{F9F6CBC5-9EAA-4E38-9CE7-1E5FD68CE2A1}" type="presParOf" srcId="{BCAB4AF0-8038-4FE5-BA9F-C896EB8DD82F}" destId="{63AFDE52-1A01-4E0B-B363-1B791FB27C9A}" srcOrd="44" destOrd="0" presId="urn:microsoft.com/office/officeart/2005/8/layout/default"/>
    <dgm:cxn modelId="{C471B7C9-6565-4FBB-ADA8-0F9575314ADC}" type="presParOf" srcId="{BCAB4AF0-8038-4FE5-BA9F-C896EB8DD82F}" destId="{F3A047A1-DC5A-449E-A6B7-3DFF39F2CA88}" srcOrd="45" destOrd="0" presId="urn:microsoft.com/office/officeart/2005/8/layout/default"/>
    <dgm:cxn modelId="{E9AE1E84-961A-4982-A3C5-08E37B02C55A}" type="presParOf" srcId="{BCAB4AF0-8038-4FE5-BA9F-C896EB8DD82F}" destId="{9103F94E-AB84-482A-A9C8-11EB7DCCACBB}" srcOrd="46" destOrd="0" presId="urn:microsoft.com/office/officeart/2005/8/layout/default"/>
    <dgm:cxn modelId="{90C5B4D1-F8B1-4F68-B462-DE0A6F3FB93C}" type="presParOf" srcId="{BCAB4AF0-8038-4FE5-BA9F-C896EB8DD82F}" destId="{5A82631A-F06A-4DFC-8A2C-FFE8393D15D0}" srcOrd="47" destOrd="0" presId="urn:microsoft.com/office/officeart/2005/8/layout/default"/>
    <dgm:cxn modelId="{6BBF2483-D465-42B8-9602-F01413E8DCB1}" type="presParOf" srcId="{BCAB4AF0-8038-4FE5-BA9F-C896EB8DD82F}" destId="{AAA6430A-5A24-4FB8-8226-0463C3E720D0}" srcOrd="48" destOrd="0" presId="urn:microsoft.com/office/officeart/2005/8/layout/default"/>
    <dgm:cxn modelId="{BD9A3288-EAD0-4865-A105-451C9EEB6697}" type="presParOf" srcId="{BCAB4AF0-8038-4FE5-BA9F-C896EB8DD82F}" destId="{874803DF-B1C3-41A2-87A0-787ED1BA4D47}" srcOrd="49" destOrd="0" presId="urn:microsoft.com/office/officeart/2005/8/layout/default"/>
    <dgm:cxn modelId="{DC6370F1-E13D-4C76-AA4E-17A7462E5A54}" type="presParOf" srcId="{BCAB4AF0-8038-4FE5-BA9F-C896EB8DD82F}" destId="{E035C6AB-E8EE-4A49-9A81-00EBE3FB9405}" srcOrd="50" destOrd="0" presId="urn:microsoft.com/office/officeart/2005/8/layout/default"/>
    <dgm:cxn modelId="{62397960-DDBA-403D-A4F9-949DABE090D2}" type="presParOf" srcId="{BCAB4AF0-8038-4FE5-BA9F-C896EB8DD82F}" destId="{32ECE891-A21D-42F7-86A9-BE71625BA7CC}" srcOrd="51" destOrd="0" presId="urn:microsoft.com/office/officeart/2005/8/layout/default"/>
    <dgm:cxn modelId="{DDB4FE7A-4C5C-4F91-807F-E7E3B9B08CFD}" type="presParOf" srcId="{BCAB4AF0-8038-4FE5-BA9F-C896EB8DD82F}" destId="{2BDB147D-AD79-4675-B357-9C4520D4EE56}" srcOrd="52" destOrd="0" presId="urn:microsoft.com/office/officeart/2005/8/layout/default"/>
    <dgm:cxn modelId="{BE4201A3-50A8-4445-A6E5-A10F2C51822A}" type="presParOf" srcId="{BCAB4AF0-8038-4FE5-BA9F-C896EB8DD82F}" destId="{56B38A65-AC9A-4A6A-836E-CAF2F0518762}" srcOrd="53" destOrd="0" presId="urn:microsoft.com/office/officeart/2005/8/layout/default"/>
    <dgm:cxn modelId="{1692FD7B-D89D-479C-A333-AAE12037DB62}" type="presParOf" srcId="{BCAB4AF0-8038-4FE5-BA9F-C896EB8DD82F}" destId="{870EB3FC-0163-4249-A63F-839918870140}" srcOrd="54" destOrd="0" presId="urn:microsoft.com/office/officeart/2005/8/layout/default"/>
    <dgm:cxn modelId="{55F1A04E-D6A5-46D8-88C3-438FD69F68CC}" type="presParOf" srcId="{BCAB4AF0-8038-4FE5-BA9F-C896EB8DD82F}" destId="{ACCD552B-EC07-4012-8073-9459B9B4A752}" srcOrd="55" destOrd="0" presId="urn:microsoft.com/office/officeart/2005/8/layout/default"/>
    <dgm:cxn modelId="{272FBF32-A377-4855-8BCA-805222F80E70}" type="presParOf" srcId="{BCAB4AF0-8038-4FE5-BA9F-C896EB8DD82F}" destId="{27B61F2A-3AA7-4796-B3F7-F8C6C24AFBD5}" srcOrd="56" destOrd="0" presId="urn:microsoft.com/office/officeart/2005/8/layout/default"/>
    <dgm:cxn modelId="{3E97CCC3-4B17-4145-9F91-22B42F4FA649}" type="presParOf" srcId="{BCAB4AF0-8038-4FE5-BA9F-C896EB8DD82F}" destId="{85D78FFF-5A8C-4A9B-A40F-DF585297A0E2}" srcOrd="57" destOrd="0" presId="urn:microsoft.com/office/officeart/2005/8/layout/default"/>
    <dgm:cxn modelId="{4796DE7E-7382-44A0-A11B-18967C4AF6EA}" type="presParOf" srcId="{BCAB4AF0-8038-4FE5-BA9F-C896EB8DD82F}" destId="{8D0D397D-EA76-4045-AC33-A83099DAF0FF}" srcOrd="58" destOrd="0" presId="urn:microsoft.com/office/officeart/2005/8/layout/default"/>
    <dgm:cxn modelId="{8B935D1A-5F2A-4CF0-86A8-1C6B0CA71CD3}" type="presParOf" srcId="{BCAB4AF0-8038-4FE5-BA9F-C896EB8DD82F}" destId="{FDB69939-3227-474C-874F-4733F5C52D3D}" srcOrd="59" destOrd="0" presId="urn:microsoft.com/office/officeart/2005/8/layout/default"/>
    <dgm:cxn modelId="{37510590-1DA8-4919-943E-A66B88D003AF}" type="presParOf" srcId="{BCAB4AF0-8038-4FE5-BA9F-C896EB8DD82F}" destId="{C7F9F402-C01D-4102-9AEA-976A8946330D}" srcOrd="60" destOrd="0" presId="urn:microsoft.com/office/officeart/2005/8/layout/default"/>
    <dgm:cxn modelId="{E524C33D-AA3E-434F-A3E0-75FEEA33044C}" type="presParOf" srcId="{BCAB4AF0-8038-4FE5-BA9F-C896EB8DD82F}" destId="{C55F3667-73A9-42BD-BF7B-6AA6752472AF}" srcOrd="61" destOrd="0" presId="urn:microsoft.com/office/officeart/2005/8/layout/default"/>
    <dgm:cxn modelId="{BB6E8691-309E-424D-8794-C2CFDCC7FF93}" type="presParOf" srcId="{BCAB4AF0-8038-4FE5-BA9F-C896EB8DD82F}" destId="{219EAB02-3C8D-42EF-B74B-164E8E818D0F}" srcOrd="62" destOrd="0" presId="urn:microsoft.com/office/officeart/2005/8/layout/default"/>
    <dgm:cxn modelId="{A0A9C6CF-C4BC-4B8C-89C4-DBA2E08ABEC7}" type="presParOf" srcId="{BCAB4AF0-8038-4FE5-BA9F-C896EB8DD82F}" destId="{6785C30F-B0C8-408E-9885-2B061F719A58}" srcOrd="63" destOrd="0" presId="urn:microsoft.com/office/officeart/2005/8/layout/default"/>
    <dgm:cxn modelId="{E13ACE45-75EB-46B9-ABEB-DA94F244C4E4}" type="presParOf" srcId="{BCAB4AF0-8038-4FE5-BA9F-C896EB8DD82F}" destId="{D582C691-DCFD-406B-9B7C-68B1B3181E6A}" srcOrd="64" destOrd="0" presId="urn:microsoft.com/office/officeart/2005/8/layout/default"/>
    <dgm:cxn modelId="{F6F2A7DF-DBE3-4591-A5F2-BE90CDDBE93C}" type="presParOf" srcId="{BCAB4AF0-8038-4FE5-BA9F-C896EB8DD82F}" destId="{1A083A36-86D6-41CA-AF59-A866C8079F2C}" srcOrd="65" destOrd="0" presId="urn:microsoft.com/office/officeart/2005/8/layout/default"/>
    <dgm:cxn modelId="{A1B15187-FA20-47D2-B447-5E7B390C7162}" type="presParOf" srcId="{BCAB4AF0-8038-4FE5-BA9F-C896EB8DD82F}" destId="{71B3BB97-ADB9-4A3C-9454-B21DA01F4939}" srcOrd="66" destOrd="0" presId="urn:microsoft.com/office/officeart/2005/8/layout/default"/>
    <dgm:cxn modelId="{621CF167-256B-4F31-8CDD-316670035798}" type="presParOf" srcId="{BCAB4AF0-8038-4FE5-BA9F-C896EB8DD82F}" destId="{BB10AD30-EBDC-4228-BF05-14EB16B139E8}" srcOrd="67" destOrd="0" presId="urn:microsoft.com/office/officeart/2005/8/layout/default"/>
    <dgm:cxn modelId="{5446E8A0-FA46-40E5-9E5C-BB09C305B2D1}" type="presParOf" srcId="{BCAB4AF0-8038-4FE5-BA9F-C896EB8DD82F}" destId="{98B7B1B5-65EF-4A53-B29B-F168F8F1F8EE}" srcOrd="6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BDC18F-ABA7-40A8-89A9-15DE4FBC3E46}">
      <dsp:nvSpPr>
        <dsp:cNvPr id="0" name=""/>
        <dsp:cNvSpPr/>
      </dsp:nvSpPr>
      <dsp:spPr>
        <a:xfrm>
          <a:off x="7287" y="51359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Antenatal and postnatal care – maternity clinics and appointments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7287" y="51359"/>
        <a:ext cx="1089032" cy="653419"/>
      </dsp:txXfrm>
    </dsp:sp>
    <dsp:sp modelId="{867EB980-A09D-439E-A53D-D0CEDCD8921E}">
      <dsp:nvSpPr>
        <dsp:cNvPr id="0" name=""/>
        <dsp:cNvSpPr/>
      </dsp:nvSpPr>
      <dsp:spPr>
        <a:xfrm>
          <a:off x="1205223" y="51359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42805"/>
                <a:satOff val="-2468"/>
                <a:lumOff val="2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2805"/>
                <a:satOff val="-2468"/>
                <a:lumOff val="2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2805"/>
                <a:satOff val="-2468"/>
                <a:lumOff val="2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Support groups for new parents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205223" y="51359"/>
        <a:ext cx="1089032" cy="653419"/>
      </dsp:txXfrm>
    </dsp:sp>
    <dsp:sp modelId="{DA15BDBE-FCD4-46F5-AC4B-5759E446D54B}">
      <dsp:nvSpPr>
        <dsp:cNvPr id="0" name=""/>
        <dsp:cNvSpPr/>
      </dsp:nvSpPr>
      <dsp:spPr>
        <a:xfrm>
          <a:off x="2371512" y="35664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85610"/>
                <a:satOff val="-4937"/>
                <a:lumOff val="5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5610"/>
                <a:satOff val="-4937"/>
                <a:lumOff val="5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5610"/>
                <a:satOff val="-4937"/>
                <a:lumOff val="5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Health assessments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371512" y="35664"/>
        <a:ext cx="1089032" cy="653419"/>
      </dsp:txXfrm>
    </dsp:sp>
    <dsp:sp modelId="{70049713-E583-4BB2-B1DC-F0399826B49F}">
      <dsp:nvSpPr>
        <dsp:cNvPr id="0" name=""/>
        <dsp:cNvSpPr/>
      </dsp:nvSpPr>
      <dsp:spPr>
        <a:xfrm>
          <a:off x="3601095" y="51359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128414"/>
                <a:satOff val="-7405"/>
                <a:lumOff val="7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8414"/>
                <a:satOff val="-7405"/>
                <a:lumOff val="7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8414"/>
                <a:satOff val="-7405"/>
                <a:lumOff val="7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Breastfeeding support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601095" y="51359"/>
        <a:ext cx="1089032" cy="653419"/>
      </dsp:txXfrm>
    </dsp:sp>
    <dsp:sp modelId="{23C1E4BB-D5EE-4209-9BA8-19FDF641476D}">
      <dsp:nvSpPr>
        <dsp:cNvPr id="0" name=""/>
        <dsp:cNvSpPr/>
      </dsp:nvSpPr>
      <dsp:spPr>
        <a:xfrm>
          <a:off x="4799031" y="51359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171219"/>
                <a:satOff val="-9874"/>
                <a:lumOff val="10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71219"/>
                <a:satOff val="-9874"/>
                <a:lumOff val="10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71219"/>
                <a:satOff val="-9874"/>
                <a:lumOff val="10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Sleep programmes 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799031" y="51359"/>
        <a:ext cx="1089032" cy="653419"/>
      </dsp:txXfrm>
    </dsp:sp>
    <dsp:sp modelId="{DC5C9FC3-16C3-446E-AA3A-5BB5B4AAEAC7}">
      <dsp:nvSpPr>
        <dsp:cNvPr id="0" name=""/>
        <dsp:cNvSpPr/>
      </dsp:nvSpPr>
      <dsp:spPr>
        <a:xfrm>
          <a:off x="5996967" y="51359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214024"/>
                <a:satOff val="-12342"/>
                <a:lumOff val="12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14024"/>
                <a:satOff val="-12342"/>
                <a:lumOff val="12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14024"/>
                <a:satOff val="-12342"/>
                <a:lumOff val="12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Healthy Family Team  appointments and clinics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996967" y="51359"/>
        <a:ext cx="1089032" cy="653419"/>
      </dsp:txXfrm>
    </dsp:sp>
    <dsp:sp modelId="{F38912BB-3948-445D-B5E0-4A893485F378}">
      <dsp:nvSpPr>
        <dsp:cNvPr id="0" name=""/>
        <dsp:cNvSpPr/>
      </dsp:nvSpPr>
      <dsp:spPr>
        <a:xfrm>
          <a:off x="7194903" y="51359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256829"/>
                <a:satOff val="-14811"/>
                <a:lumOff val="152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56829"/>
                <a:satOff val="-14811"/>
                <a:lumOff val="152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56829"/>
                <a:satOff val="-14811"/>
                <a:lumOff val="152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Self weigh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7194903" y="51359"/>
        <a:ext cx="1089032" cy="653419"/>
      </dsp:txXfrm>
    </dsp:sp>
    <dsp:sp modelId="{AC3AA5A3-0C62-41F7-ADF8-1C93EA9AE256}">
      <dsp:nvSpPr>
        <dsp:cNvPr id="0" name=""/>
        <dsp:cNvSpPr/>
      </dsp:nvSpPr>
      <dsp:spPr>
        <a:xfrm>
          <a:off x="7287" y="813682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299634"/>
                <a:satOff val="-17279"/>
                <a:lumOff val="17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99634"/>
                <a:satOff val="-17279"/>
                <a:lumOff val="17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99634"/>
                <a:satOff val="-17279"/>
                <a:lumOff val="17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Speech and language interventions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7287" y="813682"/>
        <a:ext cx="1089032" cy="653419"/>
      </dsp:txXfrm>
    </dsp:sp>
    <dsp:sp modelId="{E64D46C9-0801-42F3-9289-41B456BAFF55}">
      <dsp:nvSpPr>
        <dsp:cNvPr id="0" name=""/>
        <dsp:cNvSpPr/>
      </dsp:nvSpPr>
      <dsp:spPr>
        <a:xfrm>
          <a:off x="1205223" y="813682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342438"/>
                <a:satOff val="-19748"/>
                <a:lumOff val="20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42438"/>
                <a:satOff val="-19748"/>
                <a:lumOff val="20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42438"/>
                <a:satOff val="-19748"/>
                <a:lumOff val="20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Help to access Childcare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205223" y="813682"/>
        <a:ext cx="1089032" cy="653419"/>
      </dsp:txXfrm>
    </dsp:sp>
    <dsp:sp modelId="{809C2787-3034-4F9E-A680-13A8A92AB15C}">
      <dsp:nvSpPr>
        <dsp:cNvPr id="0" name=""/>
        <dsp:cNvSpPr/>
      </dsp:nvSpPr>
      <dsp:spPr>
        <a:xfrm>
          <a:off x="2403159" y="813682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385243"/>
                <a:satOff val="-22216"/>
                <a:lumOff val="22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85243"/>
                <a:satOff val="-22216"/>
                <a:lumOff val="22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85243"/>
                <a:satOff val="-22216"/>
                <a:lumOff val="22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Family support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403159" y="813682"/>
        <a:ext cx="1089032" cy="653419"/>
      </dsp:txXfrm>
    </dsp:sp>
    <dsp:sp modelId="{027704D5-DC99-4BB1-A668-E4A3CCE73D1B}">
      <dsp:nvSpPr>
        <dsp:cNvPr id="0" name=""/>
        <dsp:cNvSpPr/>
      </dsp:nvSpPr>
      <dsp:spPr>
        <a:xfrm>
          <a:off x="3601095" y="813682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428048"/>
                <a:satOff val="-24685"/>
                <a:lumOff val="25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28048"/>
                <a:satOff val="-24685"/>
                <a:lumOff val="25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28048"/>
                <a:satOff val="-24685"/>
                <a:lumOff val="25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School readiness interventions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601095" y="813682"/>
        <a:ext cx="1089032" cy="653419"/>
      </dsp:txXfrm>
    </dsp:sp>
    <dsp:sp modelId="{38D919A1-C179-409C-9965-4E1C00BB7B9D}">
      <dsp:nvSpPr>
        <dsp:cNvPr id="0" name=""/>
        <dsp:cNvSpPr/>
      </dsp:nvSpPr>
      <dsp:spPr>
        <a:xfrm>
          <a:off x="4799031" y="813682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470853"/>
                <a:satOff val="-27153"/>
                <a:lumOff val="27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70853"/>
                <a:satOff val="-27153"/>
                <a:lumOff val="27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70853"/>
                <a:satOff val="-27153"/>
                <a:lumOff val="27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Public health interventions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799031" y="813682"/>
        <a:ext cx="1089032" cy="653419"/>
      </dsp:txXfrm>
    </dsp:sp>
    <dsp:sp modelId="{59057F8E-8879-4450-8C5A-93D9AD84171F}">
      <dsp:nvSpPr>
        <dsp:cNvPr id="0" name=""/>
        <dsp:cNvSpPr/>
      </dsp:nvSpPr>
      <dsp:spPr>
        <a:xfrm>
          <a:off x="5996967" y="813682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513658"/>
                <a:satOff val="-29622"/>
                <a:lumOff val="30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13658"/>
                <a:satOff val="-29622"/>
                <a:lumOff val="30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13658"/>
                <a:satOff val="-29622"/>
                <a:lumOff val="30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Youth training and employment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996967" y="813682"/>
        <a:ext cx="1089032" cy="653419"/>
      </dsp:txXfrm>
    </dsp:sp>
    <dsp:sp modelId="{63D9002E-65CF-433A-9703-D9C23CD33052}">
      <dsp:nvSpPr>
        <dsp:cNvPr id="0" name=""/>
        <dsp:cNvSpPr/>
      </dsp:nvSpPr>
      <dsp:spPr>
        <a:xfrm>
          <a:off x="7194903" y="813682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556462"/>
                <a:satOff val="-32090"/>
                <a:lumOff val="329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56462"/>
                <a:satOff val="-32090"/>
                <a:lumOff val="329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56462"/>
                <a:satOff val="-32090"/>
                <a:lumOff val="329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Volunteering opportunities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7194903" y="813682"/>
        <a:ext cx="1089032" cy="653419"/>
      </dsp:txXfrm>
    </dsp:sp>
    <dsp:sp modelId="{5560C094-8702-4DCE-86BB-B7F219F3E5C6}">
      <dsp:nvSpPr>
        <dsp:cNvPr id="0" name=""/>
        <dsp:cNvSpPr/>
      </dsp:nvSpPr>
      <dsp:spPr>
        <a:xfrm>
          <a:off x="7287" y="1576005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599267"/>
                <a:satOff val="-34559"/>
                <a:lumOff val="35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99267"/>
                <a:satOff val="-34559"/>
                <a:lumOff val="35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99267"/>
                <a:satOff val="-34559"/>
                <a:lumOff val="35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Parenting programmes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7287" y="1576005"/>
        <a:ext cx="1089032" cy="653419"/>
      </dsp:txXfrm>
    </dsp:sp>
    <dsp:sp modelId="{C2EDD9BB-9226-4EF9-B2A6-8CDB850B2863}">
      <dsp:nvSpPr>
        <dsp:cNvPr id="0" name=""/>
        <dsp:cNvSpPr/>
      </dsp:nvSpPr>
      <dsp:spPr>
        <a:xfrm>
          <a:off x="1205223" y="1576005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642072"/>
                <a:satOff val="-37027"/>
                <a:lumOff val="38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42072"/>
                <a:satOff val="-37027"/>
                <a:lumOff val="38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42072"/>
                <a:satOff val="-37027"/>
                <a:lumOff val="38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Money management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1205223" y="1576005"/>
        <a:ext cx="1089032" cy="653419"/>
      </dsp:txXfrm>
    </dsp:sp>
    <dsp:sp modelId="{BDB809E0-69C3-4EF0-B62B-F1DAB0AA1244}">
      <dsp:nvSpPr>
        <dsp:cNvPr id="0" name=""/>
        <dsp:cNvSpPr/>
      </dsp:nvSpPr>
      <dsp:spPr>
        <a:xfrm>
          <a:off x="2403159" y="1576005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684877"/>
                <a:satOff val="-39496"/>
                <a:lumOff val="406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84877"/>
                <a:satOff val="-39496"/>
                <a:lumOff val="406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84877"/>
                <a:satOff val="-39496"/>
                <a:lumOff val="406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Supporting parents into employment 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403159" y="1576005"/>
        <a:ext cx="1089032" cy="653419"/>
      </dsp:txXfrm>
    </dsp:sp>
    <dsp:sp modelId="{A18954A5-C37E-4B9C-8BA7-24B25041C6A9}">
      <dsp:nvSpPr>
        <dsp:cNvPr id="0" name=""/>
        <dsp:cNvSpPr/>
      </dsp:nvSpPr>
      <dsp:spPr>
        <a:xfrm>
          <a:off x="3601095" y="1576005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solidFill>
                <a:schemeClr val="tx1"/>
              </a:solidFill>
            </a:rPr>
            <a:t>Contraception</a:t>
          </a:r>
          <a:r>
            <a:rPr lang="en-US" sz="1000" kern="1200" baseline="0" dirty="0">
              <a:solidFill>
                <a:schemeClr val="tx1"/>
              </a:solidFill>
            </a:rPr>
            <a:t> and Sexual Health Services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601095" y="1576005"/>
        <a:ext cx="1089032" cy="653419"/>
      </dsp:txXfrm>
    </dsp:sp>
    <dsp:sp modelId="{20833B6F-0EFF-447E-B93E-448E70821148}">
      <dsp:nvSpPr>
        <dsp:cNvPr id="0" name=""/>
        <dsp:cNvSpPr/>
      </dsp:nvSpPr>
      <dsp:spPr>
        <a:xfrm>
          <a:off x="4799031" y="1576005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770486"/>
                <a:satOff val="-44432"/>
                <a:lumOff val="4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70486"/>
                <a:satOff val="-44432"/>
                <a:lumOff val="4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70486"/>
                <a:satOff val="-44432"/>
                <a:lumOff val="4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Counselling / emotional health support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799031" y="1576005"/>
        <a:ext cx="1089032" cy="653419"/>
      </dsp:txXfrm>
    </dsp:sp>
    <dsp:sp modelId="{D8DF366F-DBB5-495D-8243-B51F476556C6}">
      <dsp:nvSpPr>
        <dsp:cNvPr id="0" name=""/>
        <dsp:cNvSpPr/>
      </dsp:nvSpPr>
      <dsp:spPr>
        <a:xfrm>
          <a:off x="5996967" y="1576005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813291"/>
                <a:satOff val="-46901"/>
                <a:lumOff val="48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13291"/>
                <a:satOff val="-46901"/>
                <a:lumOff val="48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13291"/>
                <a:satOff val="-46901"/>
                <a:lumOff val="48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Violence and domestic abuse advice and support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996967" y="1576005"/>
        <a:ext cx="1089032" cy="653419"/>
      </dsp:txXfrm>
    </dsp:sp>
    <dsp:sp modelId="{B12EA60E-D6CA-460A-960B-B096E9EB7F74}">
      <dsp:nvSpPr>
        <dsp:cNvPr id="0" name=""/>
        <dsp:cNvSpPr/>
      </dsp:nvSpPr>
      <dsp:spPr>
        <a:xfrm>
          <a:off x="7194903" y="1576005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856096"/>
                <a:satOff val="-49369"/>
                <a:lumOff val="507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56096"/>
                <a:satOff val="-49369"/>
                <a:lumOff val="507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56096"/>
                <a:satOff val="-49369"/>
                <a:lumOff val="507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Reducing Parental Conflict interventions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7194903" y="1576005"/>
        <a:ext cx="1089032" cy="653419"/>
      </dsp:txXfrm>
    </dsp:sp>
    <dsp:sp modelId="{76BDF03C-7616-4153-971F-696C057AC01C}">
      <dsp:nvSpPr>
        <dsp:cNvPr id="0" name=""/>
        <dsp:cNvSpPr/>
      </dsp:nvSpPr>
      <dsp:spPr>
        <a:xfrm>
          <a:off x="7287" y="2338328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898901"/>
                <a:satOff val="-51838"/>
                <a:lumOff val="53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98901"/>
                <a:satOff val="-51838"/>
                <a:lumOff val="53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98901"/>
                <a:satOff val="-51838"/>
                <a:lumOff val="53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SEND services up to 25 years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7287" y="2338328"/>
        <a:ext cx="1089032" cy="653419"/>
      </dsp:txXfrm>
    </dsp:sp>
    <dsp:sp modelId="{63AFDE52-1A01-4E0B-B363-1B791FB27C9A}">
      <dsp:nvSpPr>
        <dsp:cNvPr id="0" name=""/>
        <dsp:cNvSpPr/>
      </dsp:nvSpPr>
      <dsp:spPr>
        <a:xfrm>
          <a:off x="1205223" y="2338328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941706"/>
                <a:satOff val="-54306"/>
                <a:lumOff val="55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41706"/>
                <a:satOff val="-54306"/>
                <a:lumOff val="55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41706"/>
                <a:satOff val="-54306"/>
                <a:lumOff val="55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Stop Smoking  and healthy lifestyles</a:t>
          </a:r>
        </a:p>
      </dsp:txBody>
      <dsp:txXfrm>
        <a:off x="1205223" y="2338328"/>
        <a:ext cx="1089032" cy="653419"/>
      </dsp:txXfrm>
    </dsp:sp>
    <dsp:sp modelId="{9103F94E-AB84-482A-A9C8-11EB7DCCACBB}">
      <dsp:nvSpPr>
        <dsp:cNvPr id="0" name=""/>
        <dsp:cNvSpPr/>
      </dsp:nvSpPr>
      <dsp:spPr>
        <a:xfrm>
          <a:off x="2403159" y="2338328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984510"/>
                <a:satOff val="-56775"/>
                <a:lumOff val="58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84510"/>
                <a:satOff val="-56775"/>
                <a:lumOff val="58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84510"/>
                <a:satOff val="-56775"/>
                <a:lumOff val="58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Stay and play sessions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403159" y="2338328"/>
        <a:ext cx="1089032" cy="653419"/>
      </dsp:txXfrm>
    </dsp:sp>
    <dsp:sp modelId="{AAA6430A-5A24-4FB8-8226-0463C3E720D0}">
      <dsp:nvSpPr>
        <dsp:cNvPr id="0" name=""/>
        <dsp:cNvSpPr/>
      </dsp:nvSpPr>
      <dsp:spPr>
        <a:xfrm>
          <a:off x="3601095" y="2338328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1027315"/>
                <a:satOff val="-59243"/>
                <a:lumOff val="609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27315"/>
                <a:satOff val="-59243"/>
                <a:lumOff val="609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27315"/>
                <a:satOff val="-59243"/>
                <a:lumOff val="609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Peer support</a:t>
          </a:r>
        </a:p>
      </dsp:txBody>
      <dsp:txXfrm>
        <a:off x="3601095" y="2338328"/>
        <a:ext cx="1089032" cy="653419"/>
      </dsp:txXfrm>
    </dsp:sp>
    <dsp:sp modelId="{E035C6AB-E8EE-4A49-9A81-00EBE3FB9405}">
      <dsp:nvSpPr>
        <dsp:cNvPr id="0" name=""/>
        <dsp:cNvSpPr/>
      </dsp:nvSpPr>
      <dsp:spPr>
        <a:xfrm>
          <a:off x="4799031" y="2338328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1070120"/>
                <a:satOff val="-61712"/>
                <a:lumOff val="63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70120"/>
                <a:satOff val="-61712"/>
                <a:lumOff val="63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70120"/>
                <a:satOff val="-61712"/>
                <a:lumOff val="63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Relationships and sexual health advice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799031" y="2338328"/>
        <a:ext cx="1089032" cy="653419"/>
      </dsp:txXfrm>
    </dsp:sp>
    <dsp:sp modelId="{2BDB147D-AD79-4675-B357-9C4520D4EE56}">
      <dsp:nvSpPr>
        <dsp:cNvPr id="0" name=""/>
        <dsp:cNvSpPr/>
      </dsp:nvSpPr>
      <dsp:spPr>
        <a:xfrm>
          <a:off x="5996967" y="2338328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1112925"/>
                <a:satOff val="-64180"/>
                <a:lumOff val="65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12925"/>
                <a:satOff val="-64180"/>
                <a:lumOff val="65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12925"/>
                <a:satOff val="-64180"/>
                <a:lumOff val="65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Substance use advice, appointments and groups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996967" y="2338328"/>
        <a:ext cx="1089032" cy="653419"/>
      </dsp:txXfrm>
    </dsp:sp>
    <dsp:sp modelId="{870EB3FC-0163-4249-A63F-839918870140}">
      <dsp:nvSpPr>
        <dsp:cNvPr id="0" name=""/>
        <dsp:cNvSpPr/>
      </dsp:nvSpPr>
      <dsp:spPr>
        <a:xfrm>
          <a:off x="7194903" y="2338328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1155729"/>
                <a:satOff val="-66649"/>
                <a:lumOff val="68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55729"/>
                <a:satOff val="-66649"/>
                <a:lumOff val="68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55729"/>
                <a:satOff val="-66649"/>
                <a:lumOff val="68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Youth Services and activities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7194903" y="2338328"/>
        <a:ext cx="1089032" cy="653419"/>
      </dsp:txXfrm>
    </dsp:sp>
    <dsp:sp modelId="{27B61F2A-3AA7-4796-B3F7-F8C6C24AFBD5}">
      <dsp:nvSpPr>
        <dsp:cNvPr id="0" name=""/>
        <dsp:cNvSpPr/>
      </dsp:nvSpPr>
      <dsp:spPr>
        <a:xfrm>
          <a:off x="7287" y="3100651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1198534"/>
                <a:satOff val="-69117"/>
                <a:lumOff val="71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198534"/>
                <a:satOff val="-69117"/>
                <a:lumOff val="71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198534"/>
                <a:satOff val="-69117"/>
                <a:lumOff val="71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Welfare Rights</a:t>
          </a:r>
        </a:p>
      </dsp:txBody>
      <dsp:txXfrm>
        <a:off x="7287" y="3100651"/>
        <a:ext cx="1089032" cy="653419"/>
      </dsp:txXfrm>
    </dsp:sp>
    <dsp:sp modelId="{8D0D397D-EA76-4045-AC33-A83099DAF0FF}">
      <dsp:nvSpPr>
        <dsp:cNvPr id="0" name=""/>
        <dsp:cNvSpPr/>
      </dsp:nvSpPr>
      <dsp:spPr>
        <a:xfrm>
          <a:off x="1205223" y="3100651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1241339"/>
                <a:satOff val="-71586"/>
                <a:lumOff val="73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1339"/>
                <a:satOff val="-71586"/>
                <a:lumOff val="73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1339"/>
                <a:satOff val="-71586"/>
                <a:lumOff val="73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Social prescribing</a:t>
          </a:r>
        </a:p>
      </dsp:txBody>
      <dsp:txXfrm>
        <a:off x="1205223" y="3100651"/>
        <a:ext cx="1089032" cy="653419"/>
      </dsp:txXfrm>
    </dsp:sp>
    <dsp:sp modelId="{C7F9F402-C01D-4102-9AEA-976A8946330D}">
      <dsp:nvSpPr>
        <dsp:cNvPr id="0" name=""/>
        <dsp:cNvSpPr/>
      </dsp:nvSpPr>
      <dsp:spPr>
        <a:xfrm>
          <a:off x="2403159" y="3100651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1284144"/>
                <a:satOff val="-74054"/>
                <a:lumOff val="76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84144"/>
                <a:satOff val="-74054"/>
                <a:lumOff val="76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84144"/>
                <a:satOff val="-74054"/>
                <a:lumOff val="76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C-Card Scheme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2403159" y="3100651"/>
        <a:ext cx="1089032" cy="653419"/>
      </dsp:txXfrm>
    </dsp:sp>
    <dsp:sp modelId="{219EAB02-3C8D-42EF-B74B-164E8E818D0F}">
      <dsp:nvSpPr>
        <dsp:cNvPr id="0" name=""/>
        <dsp:cNvSpPr/>
      </dsp:nvSpPr>
      <dsp:spPr>
        <a:xfrm>
          <a:off x="3601095" y="3100651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1326949"/>
                <a:satOff val="-76523"/>
                <a:lumOff val="786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26949"/>
                <a:satOff val="-76523"/>
                <a:lumOff val="786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26949"/>
                <a:satOff val="-76523"/>
                <a:lumOff val="786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Housing advice and support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3601095" y="3100651"/>
        <a:ext cx="1089032" cy="653419"/>
      </dsp:txXfrm>
    </dsp:sp>
    <dsp:sp modelId="{D582C691-DCFD-406B-9B7C-68B1B3181E6A}">
      <dsp:nvSpPr>
        <dsp:cNvPr id="0" name=""/>
        <dsp:cNvSpPr/>
      </dsp:nvSpPr>
      <dsp:spPr>
        <a:xfrm>
          <a:off x="4799031" y="3100651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1369753"/>
                <a:satOff val="-78991"/>
                <a:lumOff val="812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369753"/>
                <a:satOff val="-78991"/>
                <a:lumOff val="812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369753"/>
                <a:satOff val="-78991"/>
                <a:lumOff val="812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Signposting and referral to specialist service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4799031" y="3100651"/>
        <a:ext cx="1089032" cy="653419"/>
      </dsp:txXfrm>
    </dsp:sp>
    <dsp:sp modelId="{71B3BB97-ADB9-4A3C-9454-B21DA01F4939}">
      <dsp:nvSpPr>
        <dsp:cNvPr id="0" name=""/>
        <dsp:cNvSpPr/>
      </dsp:nvSpPr>
      <dsp:spPr>
        <a:xfrm>
          <a:off x="5996967" y="3100651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1412558"/>
                <a:satOff val="-81460"/>
                <a:lumOff val="837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12558"/>
                <a:satOff val="-81460"/>
                <a:lumOff val="837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12558"/>
                <a:satOff val="-81460"/>
                <a:lumOff val="837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FOOD Clubs/food insecurity</a:t>
          </a:r>
          <a:endParaRPr lang="en-US" sz="1000" kern="1200" dirty="0">
            <a:solidFill>
              <a:schemeClr val="tx1"/>
            </a:solidFill>
          </a:endParaRPr>
        </a:p>
      </dsp:txBody>
      <dsp:txXfrm>
        <a:off x="5996967" y="3100651"/>
        <a:ext cx="1089032" cy="653419"/>
      </dsp:txXfrm>
    </dsp:sp>
    <dsp:sp modelId="{98B7B1B5-65EF-4A53-B29B-F168F8F1F8EE}">
      <dsp:nvSpPr>
        <dsp:cNvPr id="0" name=""/>
        <dsp:cNvSpPr/>
      </dsp:nvSpPr>
      <dsp:spPr>
        <a:xfrm>
          <a:off x="7194903" y="3100651"/>
          <a:ext cx="1089032" cy="653419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>
              <a:solidFill>
                <a:schemeClr val="tx1"/>
              </a:solidFill>
            </a:rPr>
            <a:t>Links to sports and leisure activities</a:t>
          </a:r>
        </a:p>
      </dsp:txBody>
      <dsp:txXfrm>
        <a:off x="7194903" y="3100651"/>
        <a:ext cx="1089032" cy="6534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45E42-C20E-4025-8707-51CD89480EFE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E3507-8828-46C9-BC70-C93AD242D5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259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Are you interested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4422EF-778E-43A4-A2B9-C57B5FD7A37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9300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94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20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890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0929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4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88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7945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868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982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90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851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DB94D-D5A4-42D4-B000-17BEB109C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1E443-D4BC-40A5-8497-77BB79FF3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CA12F1-1DE0-4823-87C2-5BBCF22E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88858-69FA-4ABF-AAF4-2DA9C7EF807B}" type="datetimeFigureOut">
              <a:rPr lang="en-GB" smtClean="0"/>
              <a:t>03/10/2024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48119-6C5F-475C-9810-8CA159908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26AAE5-BB78-4DFC-9FEC-9580FE0A6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349BE-B729-4E51-9C4B-9D79D0765A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42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643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3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50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99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49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file:////Users/dr49/Dawns%20Work/82880%20Family%20Hub%20Network%20Design%2018hrs%20/PowerPoint/FH%20Base1.jpg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Users/dr49/Dawns%20Work/82880%20Family%20Hub%20Network%20Design%2018hrs%20/PowerPoint/FH%20Base2.jpg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file:////Users/dr49/Dawns%20Work/82880%20Family%20Hub%20Network%20Design%2018hrs%20/PowerPoint/FH%20Base3.jpg" TargetMode="Externa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/Users/dr49/Dawns%20Work/82880%20Family%20Hub%20Network%20Design%2018hrs%20/PowerPoint/FH%20Base4.jpg" TargetMode="Externa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image" Target="file:////Users/dr49/Dawns%20Work/82880%20Family%20Hub%20Network%20Design%2018hrs%20/PowerPoint/FH%20Base5.jpg" TargetMode="Externa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image" Target="file:////Users/dr49/Dawns%20Work/82880%20Family%20Hub%20Network%20Design%2018hrs%20/PowerPoint/FH%20Base5.jpg" TargetMode="Externa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park&#10;&#10;Description automatically generated">
            <a:extLst>
              <a:ext uri="{FF2B5EF4-FFF2-40B4-BE49-F238E27FC236}">
                <a16:creationId xmlns:a16="http://schemas.microsoft.com/office/drawing/2014/main" id="{2ACF88FB-3A55-41A8-ACB7-D322570F4328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4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on a bench&#10;&#10;Description automatically generated">
            <a:extLst>
              <a:ext uri="{FF2B5EF4-FFF2-40B4-BE49-F238E27FC236}">
                <a16:creationId xmlns:a16="http://schemas.microsoft.com/office/drawing/2014/main" id="{DBAAA57B-3BCA-6846-3D69-4D343415B0B9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7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and purple text&#10;&#10;Description automatically generated">
            <a:extLst>
              <a:ext uri="{FF2B5EF4-FFF2-40B4-BE49-F238E27FC236}">
                <a16:creationId xmlns:a16="http://schemas.microsoft.com/office/drawing/2014/main" id="{D7C0545F-E8BB-342E-04BB-3A4C6030D6DD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8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 and clouds with text&#10;&#10;Description automatically generated">
            <a:extLst>
              <a:ext uri="{FF2B5EF4-FFF2-40B4-BE49-F238E27FC236}">
                <a16:creationId xmlns:a16="http://schemas.microsoft.com/office/drawing/2014/main" id="{855EFD83-362F-9107-671F-C428DE192B65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27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park&#10;&#10;Description automatically generated">
            <a:extLst>
              <a:ext uri="{FF2B5EF4-FFF2-40B4-BE49-F238E27FC236}">
                <a16:creationId xmlns:a16="http://schemas.microsoft.com/office/drawing/2014/main" id="{85AADB41-5E1D-8BAE-71F2-016DEAFF07C4}"/>
              </a:ext>
            </a:extLst>
          </p:cNvPr>
          <p:cNvPicPr>
            <a:picLocks noChangeAspect="1"/>
          </p:cNvPicPr>
          <p:nvPr userDrawn="1"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90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 descr="A group of people in a park&#10;&#10;Description automatically generated">
            <a:extLst>
              <a:ext uri="{FF2B5EF4-FFF2-40B4-BE49-F238E27FC236}">
                <a16:creationId xmlns:a16="http://schemas.microsoft.com/office/drawing/2014/main" id="{7B65A644-1E9B-A123-575E-C92C16CF1292}"/>
              </a:ext>
            </a:extLst>
          </p:cNvPr>
          <p:cNvPicPr>
            <a:picLocks noChangeAspect="1"/>
          </p:cNvPicPr>
          <p:nvPr userDrawn="1"/>
        </p:nvPicPr>
        <p:blipFill>
          <a:blip r:embed="rId14" r:link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3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tinghamshire.gov.uk/care/early-years-and-childcare/childrens-centre-service/information-for-professionals" TargetMode="External"/><Relationship Id="rId2" Type="http://schemas.openxmlformats.org/officeDocument/2006/relationships/hyperlink" Target="https://view.officeapps.live.com/op/view.aspx?src=https%3A%2F%2Fwww.nottinghamshire.gov.uk%2Fmedia%2F5078092%2Fccsrequestforserviceform.docx&amp;wdOrigin=BROWSELINK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www.nottinghamshire.gov.uk/care/early-years-and-childcare/childrens-centre-servic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s://www.nottinghamshire.gov.uk/care/family-hub/professionals" TargetMode="Externa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hyperlink" Target="mailto:FHRushcliffe@nottscc.gov.uk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ottinghamshire.gov.uk/media/4333197/childrenscentreserviceinterventionguide.pdf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nottinghamshire.gov.uk/care/early-years-and-childcare/childrens-centre-service/information-for-professionals/make-a-referral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F54129D-D992-2BD6-917E-72BFC8C2552D}"/>
              </a:ext>
            </a:extLst>
          </p:cNvPr>
          <p:cNvSpPr txBox="1"/>
          <p:nvPr/>
        </p:nvSpPr>
        <p:spPr>
          <a:xfrm>
            <a:off x="278902" y="804332"/>
            <a:ext cx="7400366" cy="20658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Family Hub </a:t>
            </a:r>
          </a:p>
          <a:p>
            <a:r>
              <a:rPr lang="en-GB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Networks Overview</a:t>
            </a:r>
            <a:br>
              <a:rPr lang="en-GB" sz="6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GB" sz="4800" dirty="0">
              <a:solidFill>
                <a:schemeClr val="tx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6729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F643C-EA0A-FB10-2898-72E85C037CE2}"/>
              </a:ext>
            </a:extLst>
          </p:cNvPr>
          <p:cNvSpPr txBox="1"/>
          <p:nvPr/>
        </p:nvSpPr>
        <p:spPr>
          <a:xfrm>
            <a:off x="470048" y="1439331"/>
            <a:ext cx="8198823" cy="396240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All parents-to-be, parents and carers of children under 5 years who live in Rushcliffe can self-refer by completing a Request for Service Form: </a:t>
            </a:r>
          </a:p>
          <a:p>
            <a:pPr marL="0" indent="0" algn="ctr"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ccsrequestforserviceform.docx (live.com)</a:t>
            </a:r>
            <a:endParaRPr lang="en-GB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Request for Service can be made :</a:t>
            </a:r>
          </a:p>
          <a:p>
            <a:pPr marL="742950" lvl="1" indent="-285750">
              <a:buFont typeface="Aparajita"/>
              <a:buChar char="̶"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Face to face with a member of children's centre staff</a:t>
            </a:r>
          </a:p>
          <a:p>
            <a:pPr marL="742950" lvl="1" indent="-285750">
              <a:buFont typeface="Aparajita"/>
              <a:buChar char="̶"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telephone</a:t>
            </a:r>
          </a:p>
          <a:p>
            <a:pPr marL="742950" lvl="1" indent="-285750">
              <a:buFont typeface="Aparajita"/>
              <a:buChar char="̶"/>
            </a:pP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By completing a Request for Service Form and either hand in or post to the relevant centre or by email to the District's secure email address</a:t>
            </a:r>
          </a:p>
          <a:p>
            <a:pPr marL="742950" lvl="1" indent="-285750">
              <a:buFont typeface="Aparajita"/>
              <a:buChar char="̶"/>
            </a:pPr>
            <a:endParaRPr lang="en-GB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en-GB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new one form for all (0-19) to be launched in 2025 as part of the Family Hubs Network.</a:t>
            </a: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317FD-922B-7455-5581-DE300BDAB656}"/>
              </a:ext>
            </a:extLst>
          </p:cNvPr>
          <p:cNvSpPr txBox="1"/>
          <p:nvPr/>
        </p:nvSpPr>
        <p:spPr>
          <a:xfrm>
            <a:off x="470048" y="308223"/>
            <a:ext cx="8198823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Children’s Centre Family Request for Service Process</a:t>
            </a:r>
          </a:p>
        </p:txBody>
      </p:sp>
    </p:spTree>
    <p:extLst>
      <p:ext uri="{BB962C8B-B14F-4D97-AF65-F5344CB8AC3E}">
        <p14:creationId xmlns:p14="http://schemas.microsoft.com/office/powerpoint/2010/main" val="1426588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919" y="153924"/>
            <a:ext cx="3883948" cy="1437809"/>
          </a:xfrm>
          <a:ln/>
        </p:spPr>
        <p:txBody>
          <a:bodyPr/>
          <a:lstStyle/>
          <a:p>
            <a:pPr algn="l"/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Further Children’s Centre Information: </a:t>
            </a:r>
            <a:br>
              <a:rPr lang="en-US" altLang="en-US" dirty="0"/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Children's Centre Service | Nottinghamshire County Council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D5FB3D-5C7F-4E12-A2E5-718E0F2E1F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172" y="6048327"/>
            <a:ext cx="3462828" cy="8169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7CABD4-3AE8-3614-AB53-F249D81E35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04" y="1638300"/>
            <a:ext cx="2722664" cy="378404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8932E95B-073B-06D7-1B2C-72EEC6025FAB}"/>
              </a:ext>
            </a:extLst>
          </p:cNvPr>
          <p:cNvSpPr txBox="1">
            <a:spLocks noChangeArrowheads="1"/>
          </p:cNvSpPr>
          <p:nvPr/>
        </p:nvSpPr>
        <p:spPr>
          <a:xfrm>
            <a:off x="4565803" y="155448"/>
            <a:ext cx="4341132" cy="1436285"/>
          </a:xfrm>
          <a:ln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Further Family Hub Information:</a:t>
            </a:r>
            <a:b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https://www.nottinghamshire.gov.uk/care/family-hub/professionals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229D3A-DD62-FBBE-30AD-A47498E351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959" y="1638300"/>
            <a:ext cx="439709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8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05"/>
    </mc:Choice>
    <mc:Fallback xmlns="">
      <p:transition spd="slow" advTm="18805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F643C-EA0A-FB10-2898-72E85C037CE2}"/>
              </a:ext>
            </a:extLst>
          </p:cNvPr>
          <p:cNvSpPr txBox="1"/>
          <p:nvPr/>
        </p:nvSpPr>
        <p:spPr>
          <a:xfrm>
            <a:off x="470048" y="1913468"/>
            <a:ext cx="8198823" cy="34205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Your opportunities to develop and strengthen partnership working within Family Hubs.</a:t>
            </a:r>
          </a:p>
          <a:p>
            <a:r>
              <a:rPr lang="en-GB" sz="2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Aparajita"/>
              <a:buChar char="̶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Navigator (sign posting) role, supporting families to the right service. We have an electronic directory of services document to assist you if required.</a:t>
            </a:r>
          </a:p>
          <a:p>
            <a:pPr lvl="1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parajita"/>
              <a:buChar char="̶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Room to deliver partner services or 1-1 work with families. </a:t>
            </a:r>
          </a:p>
          <a:p>
            <a:pPr lvl="1"/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parajita"/>
              <a:buChar char="̶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Providing your parent’s voice.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317FD-922B-7455-5581-DE300BDAB656}"/>
              </a:ext>
            </a:extLst>
          </p:cNvPr>
          <p:cNvSpPr txBox="1"/>
          <p:nvPr/>
        </p:nvSpPr>
        <p:spPr>
          <a:xfrm>
            <a:off x="470048" y="308223"/>
            <a:ext cx="8198823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you see your service within Family Hubs?</a:t>
            </a:r>
          </a:p>
        </p:txBody>
      </p:sp>
    </p:spTree>
    <p:extLst>
      <p:ext uri="{BB962C8B-B14F-4D97-AF65-F5344CB8AC3E}">
        <p14:creationId xmlns:p14="http://schemas.microsoft.com/office/powerpoint/2010/main" val="36125031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F643C-EA0A-FB10-2898-72E85C037CE2}"/>
              </a:ext>
            </a:extLst>
          </p:cNvPr>
          <p:cNvSpPr txBox="1"/>
          <p:nvPr/>
        </p:nvSpPr>
        <p:spPr>
          <a:xfrm>
            <a:off x="470048" y="1913468"/>
            <a:ext cx="8198823" cy="34205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0" indent="0">
              <a:buNone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Contact us if:</a:t>
            </a:r>
          </a:p>
          <a:p>
            <a:pPr lvl="1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parajita"/>
              <a:buChar char="̶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have any other suggestions on how we can network together.</a:t>
            </a:r>
          </a:p>
          <a:p>
            <a:pPr marL="800100" lvl="1" indent="-342900">
              <a:buFont typeface="Aparajita"/>
              <a:buChar char="̶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parajita"/>
              <a:buChar char="̶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would like us to attend your individual school staff meeting.</a:t>
            </a:r>
          </a:p>
          <a:p>
            <a:pPr lvl="1"/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parajita"/>
              <a:buChar char="̶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have any further questions.</a:t>
            </a:r>
          </a:p>
          <a:p>
            <a:pPr marL="800100" lvl="1" indent="-342900">
              <a:buFont typeface="Aparajita"/>
              <a:buChar char="̶"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parajita"/>
              <a:buChar char="̶"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Invite to the Family Hub Launches:…………………………………..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317FD-922B-7455-5581-DE300BDAB656}"/>
              </a:ext>
            </a:extLst>
          </p:cNvPr>
          <p:cNvSpPr txBox="1"/>
          <p:nvPr/>
        </p:nvSpPr>
        <p:spPr>
          <a:xfrm>
            <a:off x="470048" y="308223"/>
            <a:ext cx="8198823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Next Steps?</a:t>
            </a:r>
          </a:p>
        </p:txBody>
      </p:sp>
      <p:pic>
        <p:nvPicPr>
          <p:cNvPr id="2" name="Picture 2" descr="Image result for question mark">
            <a:extLst>
              <a:ext uri="{FF2B5EF4-FFF2-40B4-BE49-F238E27FC236}">
                <a16:creationId xmlns:a16="http://schemas.microsoft.com/office/drawing/2014/main" id="{08DA8DED-2D3D-6858-4FCF-E8BD7ECD1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267" y="197028"/>
            <a:ext cx="2167515" cy="216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417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69010F-D70E-5638-157C-FDB3A6A44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" y="262466"/>
            <a:ext cx="9035455" cy="639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25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EE80ED1-B0CA-A3C9-0A4A-CB9F97897459}"/>
              </a:ext>
            </a:extLst>
          </p:cNvPr>
          <p:cNvGrpSpPr/>
          <p:nvPr/>
        </p:nvGrpSpPr>
        <p:grpSpPr>
          <a:xfrm>
            <a:off x="5087395" y="683299"/>
            <a:ext cx="3882763" cy="861774"/>
            <a:chOff x="8024730" y="1562708"/>
            <a:chExt cx="3882763" cy="861774"/>
          </a:xfrm>
        </p:grpSpPr>
        <p:sp>
          <p:nvSpPr>
            <p:cNvPr id="3" name="Text Box 2">
              <a:extLst>
                <a:ext uri="{FF2B5EF4-FFF2-40B4-BE49-F238E27FC236}">
                  <a16:creationId xmlns:a16="http://schemas.microsoft.com/office/drawing/2014/main" id="{18C33B43-579B-F025-5BD6-83279AD58B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24730" y="1562708"/>
              <a:ext cx="3882763" cy="8617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756285" algn="r" defTabSz="457200"/>
              <a:r>
                <a:rPr lang="en-GB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GB" sz="1600" u="sng" dirty="0">
                  <a:solidFill>
                    <a:srgbClr val="0563C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2"/>
                </a:rPr>
                <a:t>FHRushcliffe@nottscc.gov.uk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                                                          to join our mailing list or ask    </a:t>
              </a:r>
              <a:endParaRPr lang="en-GB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56285" algn="r" defTabSz="457200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us a question</a:t>
              </a:r>
              <a:r>
                <a:rPr lang="en-GB" sz="1600" dirty="0">
                  <a:solidFill>
                    <a:prstClr val="black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72B377-35C2-1EEC-A077-501434137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1826" y="1662035"/>
              <a:ext cx="866979" cy="665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B97588-3C04-8CD8-BD71-B5FE84ED2BD8}"/>
              </a:ext>
            </a:extLst>
          </p:cNvPr>
          <p:cNvGrpSpPr/>
          <p:nvPr/>
        </p:nvGrpSpPr>
        <p:grpSpPr>
          <a:xfrm>
            <a:off x="173842" y="345330"/>
            <a:ext cx="4737897" cy="877163"/>
            <a:chOff x="3606256" y="370615"/>
            <a:chExt cx="4737897" cy="877163"/>
          </a:xfrm>
        </p:grpSpPr>
        <p:sp>
          <p:nvSpPr>
            <p:cNvPr id="8" name="Text Box 2">
              <a:extLst>
                <a:ext uri="{FF2B5EF4-FFF2-40B4-BE49-F238E27FC236}">
                  <a16:creationId xmlns:a16="http://schemas.microsoft.com/office/drawing/2014/main" id="{1DD31AB5-3C13-0496-07D7-452163F815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6256" y="370615"/>
              <a:ext cx="4737897" cy="8771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spAutoFit/>
            </a:bodyPr>
            <a:lstStyle/>
            <a:p>
              <a:pPr marL="1764665" algn="r" defTabSz="457200"/>
              <a:r>
                <a:rPr lang="en-GB" sz="1600" b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Or Search: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‘Children’s Centre Service Rushcliffe’</a:t>
              </a:r>
            </a:p>
            <a:p>
              <a:pPr marL="1764665" algn="r" defTabSz="457200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(to follow us or like our page)</a:t>
              </a:r>
            </a:p>
            <a:p>
              <a:pPr marL="1764665" algn="r" defTabSz="457200"/>
              <a:endParaRPr lang="en-GB" sz="1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8F2F6B-8000-B2E2-5179-180CC383A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228" y="392924"/>
              <a:ext cx="830997" cy="8309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F9AEB81-FAC6-8011-70EB-33019AE0DD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1388" y="438027"/>
              <a:ext cx="713105" cy="713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02B0971-BF36-A0E2-B732-63A07AEEABDF}"/>
              </a:ext>
            </a:extLst>
          </p:cNvPr>
          <p:cNvGrpSpPr/>
          <p:nvPr/>
        </p:nvGrpSpPr>
        <p:grpSpPr>
          <a:xfrm>
            <a:off x="478931" y="1622193"/>
            <a:ext cx="3114675" cy="889635"/>
            <a:chOff x="671343" y="2207083"/>
            <a:chExt cx="3114675" cy="889635"/>
          </a:xfrm>
        </p:grpSpPr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FF7587A3-363D-C53F-755D-06049B7EB4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343" y="2207083"/>
              <a:ext cx="3114675" cy="8896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756285" algn="r" defTabSz="457200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0115 977 3749</a:t>
              </a:r>
              <a:endParaRPr lang="en-GB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56285" algn="r" defTabSz="457200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(to speak to a member of our team)</a:t>
              </a:r>
              <a:endParaRPr lang="en-GB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7A6736C-80CE-FF68-1946-05DD8850B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799" y="2304347"/>
              <a:ext cx="487783" cy="695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90E33-C987-9F16-689A-3F64047EBDB9}"/>
              </a:ext>
            </a:extLst>
          </p:cNvPr>
          <p:cNvGrpSpPr/>
          <p:nvPr/>
        </p:nvGrpSpPr>
        <p:grpSpPr>
          <a:xfrm>
            <a:off x="4799532" y="1733489"/>
            <a:ext cx="4170626" cy="889635"/>
            <a:chOff x="4859868" y="2317150"/>
            <a:chExt cx="4170626" cy="889635"/>
          </a:xfrm>
        </p:grpSpPr>
        <p:sp>
          <p:nvSpPr>
            <p:cNvPr id="15" name="Text Box 20">
              <a:extLst>
                <a:ext uri="{FF2B5EF4-FFF2-40B4-BE49-F238E27FC236}">
                  <a16:creationId xmlns:a16="http://schemas.microsoft.com/office/drawing/2014/main" id="{3B88313E-76F7-C280-9FBB-F28A60AB7A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9868" y="2317150"/>
              <a:ext cx="4170626" cy="88963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756285" algn="r" defTabSz="457200"/>
              <a:r>
                <a:rPr lang="en-GB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			   	 </a:t>
              </a:r>
              <a:r>
                <a:rPr lang="en-GB" sz="1600" b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Go to:</a:t>
              </a:r>
              <a:endParaRPr lang="en-GB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56285" algn="r" defTabSz="457200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  nottinghamshire.gov.uk/</a:t>
              </a:r>
              <a:endParaRPr lang="en-GB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756285" algn="r" defTabSz="457200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            </a:t>
              </a:r>
              <a:r>
                <a:rPr lang="en-GB" sz="1600" dirty="0" err="1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childrenscentreservice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GB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7EDE63C-5F2C-D1FF-F2D6-0784BC35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9304" y="2339238"/>
              <a:ext cx="857250" cy="8572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CC6A9EC-8175-39E3-59EB-411E2C78E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233" y="2378047"/>
              <a:ext cx="816610" cy="816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6AB87B-E23E-9E28-2834-ABF31691844A}"/>
              </a:ext>
            </a:extLst>
          </p:cNvPr>
          <p:cNvGrpSpPr/>
          <p:nvPr/>
        </p:nvGrpSpPr>
        <p:grpSpPr>
          <a:xfrm>
            <a:off x="223162" y="2811149"/>
            <a:ext cx="5553075" cy="1295400"/>
            <a:chOff x="466195" y="3572938"/>
            <a:chExt cx="5553075" cy="1295400"/>
          </a:xfrm>
        </p:grpSpPr>
        <p:sp>
          <p:nvSpPr>
            <p:cNvPr id="19" name="Text Box 6">
              <a:extLst>
                <a:ext uri="{FF2B5EF4-FFF2-40B4-BE49-F238E27FC236}">
                  <a16:creationId xmlns:a16="http://schemas.microsoft.com/office/drawing/2014/main" id="{63837872-5BBC-F822-8A47-7B4F357D3C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6195" y="3572938"/>
              <a:ext cx="5553075" cy="1295400"/>
            </a:xfrm>
            <a:prstGeom prst="rect">
              <a:avLst/>
            </a:prstGeom>
            <a:noFill/>
            <a:ln w="9525">
              <a:solidFill>
                <a:sysClr val="windowText" lastClr="000000">
                  <a:lumMod val="0"/>
                  <a:lumOff val="0"/>
                </a:sys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  <p:txBody>
            <a:bodyPr rot="0" vert="horz" wrap="square" lIns="36576" tIns="36576" rIns="36576" bIns="36576" anchor="t" anchorCtr="0" upright="1">
              <a:noAutofit/>
            </a:bodyPr>
            <a:lstStyle/>
            <a:p>
              <a:pPr algn="r" defTabSz="457200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Drop in to one of our sites:</a:t>
              </a:r>
              <a:endParaRPr lang="en-GB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 algn="r" defTabSz="457200">
                <a:buFont typeface="+mj-lt"/>
                <a:buAutoNum type="arabicPeriod"/>
              </a:pPr>
              <a:r>
                <a:rPr lang="en-GB" sz="1600" b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Bingham Children’s Centre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  <a:endParaRPr lang="en-GB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1008380" algn="r" defTabSz="457200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Eaton Place, Bingham, NG13 8BE</a:t>
              </a:r>
              <a:endParaRPr lang="en-GB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342900" indent="-342900" algn="r" defTabSz="457200">
                <a:buFont typeface="+mj-lt"/>
                <a:buAutoNum type="arabicPeriod" startAt="2"/>
              </a:pPr>
              <a:r>
                <a:rPr lang="en-GB" sz="1600" b="1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Abbey &amp; Lady Bay Children’s Centre</a:t>
              </a:r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r" defTabSz="457200"/>
              <a:r>
                <a:rPr lang="en-GB" sz="1600" dirty="0">
                  <a:solidFill>
                    <a:prstClr val="black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Tewkesbury Close, West Bridgford, NG2 5ND</a:t>
              </a:r>
              <a:endParaRPr lang="en-GB" sz="16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14713F9-31B6-C9E7-A64B-C7FDC418F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943" y="3684507"/>
              <a:ext cx="1147931" cy="1084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dk1">
                      <a:lumMod val="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dk1">
                        <a:lumMod val="0"/>
                        <a:lumOff val="0"/>
                      </a:schemeClr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2284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F643C-EA0A-FB10-2898-72E85C037CE2}"/>
              </a:ext>
            </a:extLst>
          </p:cNvPr>
          <p:cNvSpPr txBox="1"/>
          <p:nvPr/>
        </p:nvSpPr>
        <p:spPr>
          <a:xfrm>
            <a:off x="470048" y="1041400"/>
            <a:ext cx="8198823" cy="9949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lang="en-GB" sz="2000" b="1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Family Hub is a system-wide model of providing high                      quality, whole-family, joined up family support services through partnership working.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317FD-922B-7455-5581-DE300BDAB656}"/>
              </a:ext>
            </a:extLst>
          </p:cNvPr>
          <p:cNvSpPr txBox="1"/>
          <p:nvPr/>
        </p:nvSpPr>
        <p:spPr>
          <a:xfrm>
            <a:off x="470048" y="308223"/>
            <a:ext cx="81988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are Family Hubs?</a:t>
            </a:r>
          </a:p>
        </p:txBody>
      </p:sp>
      <p:pic>
        <p:nvPicPr>
          <p:cNvPr id="54" name="Picture 53" descr="Text&#10;&#10;Description automatically generated">
            <a:extLst>
              <a:ext uri="{FF2B5EF4-FFF2-40B4-BE49-F238E27FC236}">
                <a16:creationId xmlns:a16="http://schemas.microsoft.com/office/drawing/2014/main" id="{4119FCC7-D535-49E9-103F-1DC34E6E40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079685"/>
            <a:ext cx="2540559" cy="432513"/>
          </a:xfrm>
          <a:prstGeom prst="rect">
            <a:avLst/>
          </a:prstGeom>
        </p:spPr>
      </p:pic>
      <p:pic>
        <p:nvPicPr>
          <p:cNvPr id="55" name="Picture 54" descr="A close-up of a logo&#10;&#10;Description automatically generated">
            <a:extLst>
              <a:ext uri="{FF2B5EF4-FFF2-40B4-BE49-F238E27FC236}">
                <a16:creationId xmlns:a16="http://schemas.microsoft.com/office/drawing/2014/main" id="{13793FA4-3C2E-4806-5D25-71ACD7B3E5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38" y="1751355"/>
            <a:ext cx="1640009" cy="966276"/>
          </a:xfrm>
          <a:prstGeom prst="rect">
            <a:avLst/>
          </a:prstGeom>
        </p:spPr>
      </p:pic>
      <p:pic>
        <p:nvPicPr>
          <p:cNvPr id="56" name="Picture 55" descr="Logo, company name&#10;&#10;Description automatically generated">
            <a:extLst>
              <a:ext uri="{FF2B5EF4-FFF2-40B4-BE49-F238E27FC236}">
                <a16:creationId xmlns:a16="http://schemas.microsoft.com/office/drawing/2014/main" id="{301FFD20-7AEE-71AF-4CFD-F4F89A4904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" y="2593482"/>
            <a:ext cx="1335932" cy="1335932"/>
          </a:xfrm>
          <a:prstGeom prst="rect">
            <a:avLst/>
          </a:prstGeom>
        </p:spPr>
      </p:pic>
      <p:pic>
        <p:nvPicPr>
          <p:cNvPr id="57" name="Picture 56" descr="Logo, company name&#10;&#10;Description automatically generated">
            <a:extLst>
              <a:ext uri="{FF2B5EF4-FFF2-40B4-BE49-F238E27FC236}">
                <a16:creationId xmlns:a16="http://schemas.microsoft.com/office/drawing/2014/main" id="{1138A03F-287C-D075-84CF-8DE91B23C76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464" y="1664798"/>
            <a:ext cx="2135485" cy="833956"/>
          </a:xfrm>
          <a:prstGeom prst="rect">
            <a:avLst/>
          </a:prstGeom>
        </p:spPr>
      </p:pic>
      <p:pic>
        <p:nvPicPr>
          <p:cNvPr id="58" name="Picture 57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FEE3C0AA-4062-AC09-14BA-18B508FF6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247" y="63947"/>
            <a:ext cx="1447800" cy="1238250"/>
          </a:xfrm>
          <a:prstGeom prst="rect">
            <a:avLst/>
          </a:prstGeom>
        </p:spPr>
      </p:pic>
      <p:pic>
        <p:nvPicPr>
          <p:cNvPr id="59" name="Picture 16">
            <a:extLst>
              <a:ext uri="{FF2B5EF4-FFF2-40B4-BE49-F238E27FC236}">
                <a16:creationId xmlns:a16="http://schemas.microsoft.com/office/drawing/2014/main" id="{EBD09758-B563-9F46-7C99-7A5B7D011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34" y="2963290"/>
            <a:ext cx="1174750" cy="58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0FDE6A9A-077C-1CC9-C951-E715082268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450" y="2627706"/>
            <a:ext cx="1796453" cy="800101"/>
          </a:xfrm>
          <a:prstGeom prst="rect">
            <a:avLst/>
          </a:prstGeom>
        </p:spPr>
      </p:pic>
      <p:pic>
        <p:nvPicPr>
          <p:cNvPr id="61" name="Picture 60" descr="Text&#10;&#10;Description automatically generated">
            <a:extLst>
              <a:ext uri="{FF2B5EF4-FFF2-40B4-BE49-F238E27FC236}">
                <a16:creationId xmlns:a16="http://schemas.microsoft.com/office/drawing/2014/main" id="{33D91EB4-0F82-1394-A76B-1CDE381670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107" y="2697892"/>
            <a:ext cx="2238095" cy="571429"/>
          </a:xfrm>
          <a:prstGeom prst="rect">
            <a:avLst/>
          </a:prstGeom>
        </p:spPr>
      </p:pic>
      <p:pic>
        <p:nvPicPr>
          <p:cNvPr id="63" name="Picture 62" descr="Text&#10;&#10;Description automatically generated with medium confidence">
            <a:extLst>
              <a:ext uri="{FF2B5EF4-FFF2-40B4-BE49-F238E27FC236}">
                <a16:creationId xmlns:a16="http://schemas.microsoft.com/office/drawing/2014/main" id="{A83CAE97-2D9C-4250-80F6-E9D01CC759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5" y="3945116"/>
            <a:ext cx="1905000" cy="542925"/>
          </a:xfrm>
          <a:prstGeom prst="rect">
            <a:avLst/>
          </a:prstGeom>
        </p:spPr>
      </p:pic>
      <p:pic>
        <p:nvPicPr>
          <p:cNvPr id="1028" name="Picture 6">
            <a:extLst>
              <a:ext uri="{FF2B5EF4-FFF2-40B4-BE49-F238E27FC236}">
                <a16:creationId xmlns:a16="http://schemas.microsoft.com/office/drawing/2014/main" id="{E9F830DC-66FC-F412-E061-283EAE8C85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338" y="4616244"/>
            <a:ext cx="1692884" cy="70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1028" descr="Logo&#10;&#10;Description automatically generated with low confidence">
            <a:extLst>
              <a:ext uri="{FF2B5EF4-FFF2-40B4-BE49-F238E27FC236}">
                <a16:creationId xmlns:a16="http://schemas.microsoft.com/office/drawing/2014/main" id="{4ED9789E-B054-4C76-7A9F-53BBD8629F8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38" y="4937340"/>
            <a:ext cx="2245237" cy="828243"/>
          </a:xfrm>
          <a:prstGeom prst="rect">
            <a:avLst/>
          </a:prstGeom>
        </p:spPr>
      </p:pic>
      <p:pic>
        <p:nvPicPr>
          <p:cNvPr id="1030" name="Picture 1029">
            <a:extLst>
              <a:ext uri="{FF2B5EF4-FFF2-40B4-BE49-F238E27FC236}">
                <a16:creationId xmlns:a16="http://schemas.microsoft.com/office/drawing/2014/main" id="{40479287-CD95-6169-94BB-3ACC5E7D98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766" y="1717118"/>
            <a:ext cx="1194920" cy="1194920"/>
          </a:xfrm>
          <a:prstGeom prst="rect">
            <a:avLst/>
          </a:prstGeom>
        </p:spPr>
      </p:pic>
      <p:pic>
        <p:nvPicPr>
          <p:cNvPr id="1031" name="Picture 1030" descr="Graphical user interface, text&#10;&#10;Description automatically generated with medium confidence">
            <a:extLst>
              <a:ext uri="{FF2B5EF4-FFF2-40B4-BE49-F238E27FC236}">
                <a16:creationId xmlns:a16="http://schemas.microsoft.com/office/drawing/2014/main" id="{4D20F240-BEAE-765E-6571-9E954900AEE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46" y="4750567"/>
            <a:ext cx="1743365" cy="681002"/>
          </a:xfrm>
          <a:prstGeom prst="rect">
            <a:avLst/>
          </a:prstGeom>
        </p:spPr>
      </p:pic>
      <p:pic>
        <p:nvPicPr>
          <p:cNvPr id="1032" name="Picture 1031" descr="A picture containing circle&#10;&#10;Description automatically generated">
            <a:extLst>
              <a:ext uri="{FF2B5EF4-FFF2-40B4-BE49-F238E27FC236}">
                <a16:creationId xmlns:a16="http://schemas.microsoft.com/office/drawing/2014/main" id="{D3BA3CC2-DFFF-FA4E-0A79-7F494B61BD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512" y="3910610"/>
            <a:ext cx="1061271" cy="1061271"/>
          </a:xfrm>
          <a:prstGeom prst="rect">
            <a:avLst/>
          </a:prstGeom>
        </p:spPr>
      </p:pic>
      <p:pic>
        <p:nvPicPr>
          <p:cNvPr id="1033" name="Picture 4" descr="Diagram&#10;&#10;Description automatically generated">
            <a:extLst>
              <a:ext uri="{FF2B5EF4-FFF2-40B4-BE49-F238E27FC236}">
                <a16:creationId xmlns:a16="http://schemas.microsoft.com/office/drawing/2014/main" id="{AA0A5D52-FDF8-E33D-C02C-E73E48BE8F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5" y="4495631"/>
            <a:ext cx="952500" cy="952500"/>
          </a:xfrm>
          <a:prstGeom prst="rect">
            <a:avLst/>
          </a:prstGeom>
        </p:spPr>
      </p:pic>
      <p:pic>
        <p:nvPicPr>
          <p:cNvPr id="1034" name="Picture 1033" descr="Logo&#10;&#10;Description automatically generated with low confidence">
            <a:extLst>
              <a:ext uri="{FF2B5EF4-FFF2-40B4-BE49-F238E27FC236}">
                <a16:creationId xmlns:a16="http://schemas.microsoft.com/office/drawing/2014/main" id="{7C8F81DE-3791-40DF-0331-9912C4AD65C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71" y="4876068"/>
            <a:ext cx="1389544" cy="606788"/>
          </a:xfrm>
          <a:prstGeom prst="rect">
            <a:avLst/>
          </a:prstGeom>
        </p:spPr>
      </p:pic>
      <p:pic>
        <p:nvPicPr>
          <p:cNvPr id="1035" name="Picture 30" descr="Image result for nottingham university hospital">
            <a:extLst>
              <a:ext uri="{FF2B5EF4-FFF2-40B4-BE49-F238E27FC236}">
                <a16:creationId xmlns:a16="http://schemas.microsoft.com/office/drawing/2014/main" id="{2F1D5C04-4B83-3088-5EA5-C82382DC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87" y="3296975"/>
            <a:ext cx="2093218" cy="95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8">
            <a:extLst>
              <a:ext uri="{FF2B5EF4-FFF2-40B4-BE49-F238E27FC236}">
                <a16:creationId xmlns:a16="http://schemas.microsoft.com/office/drawing/2014/main" id="{D11C28EF-3539-FCE8-4625-D9B260BCDC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400" y="2971845"/>
            <a:ext cx="1819275" cy="819150"/>
          </a:xfrm>
          <a:prstGeom prst="rect">
            <a:avLst/>
          </a:prstGeom>
        </p:spPr>
      </p:pic>
      <p:pic>
        <p:nvPicPr>
          <p:cNvPr id="1038" name="Picture 1037" descr="Text&#10;&#10;Description automatically generated">
            <a:extLst>
              <a:ext uri="{FF2B5EF4-FFF2-40B4-BE49-F238E27FC236}">
                <a16:creationId xmlns:a16="http://schemas.microsoft.com/office/drawing/2014/main" id="{A14FF7A7-5D03-199B-9DC5-77404BCFFFB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002" y="3375665"/>
            <a:ext cx="1017518" cy="1016163"/>
          </a:xfrm>
          <a:prstGeom prst="rect">
            <a:avLst/>
          </a:prstGeom>
        </p:spPr>
      </p:pic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BFF17077-3D27-6CE4-A88C-3B1AD0BC802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18" y="4149323"/>
            <a:ext cx="1881639" cy="4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69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684F31-D97F-5556-F621-96ABCFD69EA2}"/>
              </a:ext>
            </a:extLst>
          </p:cNvPr>
          <p:cNvSpPr txBox="1"/>
          <p:nvPr/>
        </p:nvSpPr>
        <p:spPr>
          <a:xfrm>
            <a:off x="470048" y="1083729"/>
            <a:ext cx="8198823" cy="438573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All families </a:t>
            </a:r>
            <a:r>
              <a:rPr lang="en-GB" sz="3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0-19 </a:t>
            </a:r>
            <a:r>
              <a:rPr lang="en-GB" sz="36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(25 SEND)</a:t>
            </a: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They are for families who need: </a:t>
            </a:r>
          </a:p>
          <a:p>
            <a:pPr marL="1257300" lvl="2" indent="-342900">
              <a:buFont typeface="Aparajita"/>
              <a:buChar char="̶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helping hand</a:t>
            </a:r>
          </a:p>
          <a:p>
            <a:pPr marL="1257300" lvl="2" indent="-342900">
              <a:buFont typeface="Aparajita"/>
              <a:buChar char="̶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intensive help from targeted services </a:t>
            </a:r>
          </a:p>
          <a:p>
            <a:pPr marL="1257300" lvl="2" indent="-342900">
              <a:buFont typeface="Aparajita"/>
              <a:buChar char="̶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extra help from more than one service</a:t>
            </a:r>
          </a:p>
          <a:p>
            <a:pPr marL="1257300" lvl="2" indent="-342900">
              <a:buFont typeface="Aparajita"/>
              <a:buChar char="̶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help to navigate the system</a:t>
            </a:r>
          </a:p>
          <a:p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Our core focus will still be 0 - 4yrs ages</a:t>
            </a:r>
          </a:p>
          <a:p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705C34-FE7B-6CDD-5BF9-7A2E1AE2F552}"/>
              </a:ext>
            </a:extLst>
          </p:cNvPr>
          <p:cNvSpPr txBox="1"/>
          <p:nvPr/>
        </p:nvSpPr>
        <p:spPr>
          <a:xfrm>
            <a:off x="470048" y="308223"/>
            <a:ext cx="81988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Family Hubs For?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462FF3-CD24-A257-0022-9A26B64360C8}"/>
              </a:ext>
            </a:extLst>
          </p:cNvPr>
          <p:cNvSpPr txBox="1"/>
          <p:nvPr/>
        </p:nvSpPr>
        <p:spPr>
          <a:xfrm>
            <a:off x="287866" y="1803398"/>
            <a:ext cx="1261534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From pregnancy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04CD81-EF75-1DDE-A8C8-D8330DBA4E1D}"/>
              </a:ext>
            </a:extLst>
          </p:cNvPr>
          <p:cNvSpPr txBox="1"/>
          <p:nvPr/>
        </p:nvSpPr>
        <p:spPr>
          <a:xfrm>
            <a:off x="2142066" y="1803398"/>
            <a:ext cx="1676400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 the child’s early years and later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AB9248-C898-84F2-2CE2-668F14AA0981}"/>
              </a:ext>
            </a:extLst>
          </p:cNvPr>
          <p:cNvSpPr txBox="1"/>
          <p:nvPr/>
        </p:nvSpPr>
        <p:spPr>
          <a:xfrm>
            <a:off x="4411135" y="1803398"/>
            <a:ext cx="1676400" cy="1200329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Into early adulthood until they reach the age of 19</a:t>
            </a:r>
            <a:endParaRPr lang="en-GB" sz="18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4797FA-AD9B-51F6-B4D2-4FCCD036B636}"/>
              </a:ext>
            </a:extLst>
          </p:cNvPr>
          <p:cNvSpPr txBox="1"/>
          <p:nvPr/>
        </p:nvSpPr>
        <p:spPr>
          <a:xfrm>
            <a:off x="6670739" y="1803398"/>
            <a:ext cx="2260600" cy="147732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 up to 25 for young people with special educational needs 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and disabilities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AF822AD-34F0-4596-4457-BEF97E22CDF5}"/>
              </a:ext>
            </a:extLst>
          </p:cNvPr>
          <p:cNvCxnSpPr>
            <a:cxnSpLocks/>
          </p:cNvCxnSpPr>
          <p:nvPr/>
        </p:nvCxnSpPr>
        <p:spPr>
          <a:xfrm>
            <a:off x="1549400" y="2126563"/>
            <a:ext cx="5926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E1D76F9-ED0D-2BDF-ED8A-D3833A798E10}"/>
              </a:ext>
            </a:extLst>
          </p:cNvPr>
          <p:cNvCxnSpPr>
            <a:cxnSpLocks/>
          </p:cNvCxnSpPr>
          <p:nvPr/>
        </p:nvCxnSpPr>
        <p:spPr>
          <a:xfrm>
            <a:off x="3818466" y="2126563"/>
            <a:ext cx="59266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799291A-0214-53F4-FB08-87586A4F77E1}"/>
              </a:ext>
            </a:extLst>
          </p:cNvPr>
          <p:cNvCxnSpPr>
            <a:cxnSpLocks/>
          </p:cNvCxnSpPr>
          <p:nvPr/>
        </p:nvCxnSpPr>
        <p:spPr>
          <a:xfrm>
            <a:off x="6087535" y="2126563"/>
            <a:ext cx="58320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39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8317FD-922B-7455-5581-DE300BDAB656}"/>
              </a:ext>
            </a:extLst>
          </p:cNvPr>
          <p:cNvSpPr txBox="1"/>
          <p:nvPr/>
        </p:nvSpPr>
        <p:spPr>
          <a:xfrm>
            <a:off x="470048" y="308223"/>
            <a:ext cx="81988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are Family Hubs For?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BFBDE47A-962C-2238-C0C1-C7F3FA3377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25787" y="1921933"/>
            <a:ext cx="6723477" cy="3505200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F07D1C46-43F2-7C2B-D5C6-FE62FC4B6515}"/>
              </a:ext>
            </a:extLst>
          </p:cNvPr>
          <p:cNvSpPr/>
          <p:nvPr/>
        </p:nvSpPr>
        <p:spPr>
          <a:xfrm>
            <a:off x="313267" y="3487427"/>
            <a:ext cx="2015067" cy="171957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All children and Families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3448248-E978-4E80-FD06-1ACDFE036B83}"/>
              </a:ext>
            </a:extLst>
          </p:cNvPr>
          <p:cNvSpPr/>
          <p:nvPr/>
        </p:nvSpPr>
        <p:spPr>
          <a:xfrm rot="1366012">
            <a:off x="1595516" y="1055431"/>
            <a:ext cx="2215210" cy="1856048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Children and families  in need of early help or targeted services (Tiers 2 and 3)</a:t>
            </a:r>
          </a:p>
        </p:txBody>
      </p:sp>
    </p:spTree>
    <p:extLst>
      <p:ext uri="{BB962C8B-B14F-4D97-AF65-F5344CB8AC3E}">
        <p14:creationId xmlns:p14="http://schemas.microsoft.com/office/powerpoint/2010/main" val="125345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F643C-EA0A-FB10-2898-72E85C037CE2}"/>
              </a:ext>
            </a:extLst>
          </p:cNvPr>
          <p:cNvSpPr txBox="1"/>
          <p:nvPr/>
        </p:nvSpPr>
        <p:spPr>
          <a:xfrm>
            <a:off x="470048" y="1854208"/>
            <a:ext cx="8198823" cy="347132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Hubs are not necessarily about creating new buildings but focus on bringing services together and changing the way help and support is delivered locally to families.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05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practice, this will be a mix of using children’s centres and other LA spaces, and repurposing other public buildings such as libraries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significant proportion of Family Hub services will be delivered virtually through programmes, websites, online resources, texting services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Other services will be delivered in the homes of families themselves – outreach will form an integral part of Family Hubs, overcoming the access barriers many families experience in receiving the support they need.</a:t>
            </a:r>
          </a:p>
          <a:p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317FD-922B-7455-5581-DE300BDAB656}"/>
              </a:ext>
            </a:extLst>
          </p:cNvPr>
          <p:cNvSpPr txBox="1"/>
          <p:nvPr/>
        </p:nvSpPr>
        <p:spPr>
          <a:xfrm>
            <a:off x="470048" y="308223"/>
            <a:ext cx="819882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 this a focus only on buildings?</a:t>
            </a:r>
          </a:p>
        </p:txBody>
      </p:sp>
    </p:spTree>
    <p:extLst>
      <p:ext uri="{BB962C8B-B14F-4D97-AF65-F5344CB8AC3E}">
        <p14:creationId xmlns:p14="http://schemas.microsoft.com/office/powerpoint/2010/main" val="3059260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8317FD-922B-7455-5581-DE300BDAB656}"/>
              </a:ext>
            </a:extLst>
          </p:cNvPr>
          <p:cNvSpPr txBox="1"/>
          <p:nvPr/>
        </p:nvSpPr>
        <p:spPr>
          <a:xfrm>
            <a:off x="470048" y="308223"/>
            <a:ext cx="819882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Hubs Core Offer.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31E97-782E-1CF9-EFB2-AC564689E30D}"/>
              </a:ext>
            </a:extLst>
          </p:cNvPr>
          <p:cNvSpPr txBox="1"/>
          <p:nvPr/>
        </p:nvSpPr>
        <p:spPr>
          <a:xfrm>
            <a:off x="275312" y="1219200"/>
            <a:ext cx="1274085" cy="830997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Information, Advice and Guidance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00E92B-DF10-6FC3-4870-5F2D11E2529F}"/>
              </a:ext>
            </a:extLst>
          </p:cNvPr>
          <p:cNvSpPr txBox="1"/>
          <p:nvPr/>
        </p:nvSpPr>
        <p:spPr>
          <a:xfrm>
            <a:off x="1782380" y="1456267"/>
            <a:ext cx="2942019" cy="830997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main physical hub site with several spokes 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library                (this may differ in rural areas)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9DA95C-3248-1BCB-B2D9-947D972BCD18}"/>
              </a:ext>
            </a:extLst>
          </p:cNvPr>
          <p:cNvSpPr txBox="1"/>
          <p:nvPr/>
        </p:nvSpPr>
        <p:spPr>
          <a:xfrm>
            <a:off x="4940447" y="1219200"/>
            <a:ext cx="1767196" cy="830997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Signposting and referrals to relevant services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12BDEC-C606-6B25-A68D-AC38884E7DCE}"/>
              </a:ext>
            </a:extLst>
          </p:cNvPr>
          <p:cNvSpPr txBox="1"/>
          <p:nvPr/>
        </p:nvSpPr>
        <p:spPr>
          <a:xfrm>
            <a:off x="6912035" y="1451390"/>
            <a:ext cx="1995796" cy="830997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antenatal and postnatal health services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F447C9-597C-71B6-1BE0-04B78F56CDC5}"/>
              </a:ext>
            </a:extLst>
          </p:cNvPr>
          <p:cNvSpPr txBox="1"/>
          <p:nvPr/>
        </p:nvSpPr>
        <p:spPr>
          <a:xfrm>
            <a:off x="5491828" y="4562338"/>
            <a:ext cx="3075443" cy="830997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Universal and targeted support for new parents and for parents with preschool children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A35423F-94FF-D179-83DC-56232AA1ABFC}"/>
              </a:ext>
            </a:extLst>
          </p:cNvPr>
          <p:cNvSpPr txBox="1"/>
          <p:nvPr/>
        </p:nvSpPr>
        <p:spPr>
          <a:xfrm>
            <a:off x="503913" y="4562339"/>
            <a:ext cx="4415224" cy="830997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FH Network will include additional services and interventions based on local need and the services available within that locality.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7319C7-0113-EC6A-0F74-34909F5A375B}"/>
              </a:ext>
            </a:extLst>
          </p:cNvPr>
          <p:cNvSpPr txBox="1"/>
          <p:nvPr/>
        </p:nvSpPr>
        <p:spPr>
          <a:xfrm>
            <a:off x="4170857" y="3571615"/>
            <a:ext cx="4744543" cy="830997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 Health interventions e.g. breastfeeding, safer sleeping, healthy lifestyles, relationships and sex education, C-Card, smoking cessation etc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05326AF-7629-AB26-3F43-7D61B9530608}"/>
              </a:ext>
            </a:extLst>
          </p:cNvPr>
          <p:cNvSpPr txBox="1"/>
          <p:nvPr/>
        </p:nvSpPr>
        <p:spPr>
          <a:xfrm>
            <a:off x="3706041" y="2704443"/>
            <a:ext cx="960964" cy="584775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SEND services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C2E211-BDD7-2CAE-BDC8-BFC610C35C10}"/>
              </a:ext>
            </a:extLst>
          </p:cNvPr>
          <p:cNvSpPr txBox="1"/>
          <p:nvPr/>
        </p:nvSpPr>
        <p:spPr>
          <a:xfrm>
            <a:off x="275312" y="3567426"/>
            <a:ext cx="1570421" cy="584775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 Services &amp; activities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07A8B9B-D1D3-2DBC-E066-C6DC39B63715}"/>
              </a:ext>
            </a:extLst>
          </p:cNvPr>
          <p:cNvSpPr txBox="1"/>
          <p:nvPr/>
        </p:nvSpPr>
        <p:spPr>
          <a:xfrm>
            <a:off x="2409059" y="3699356"/>
            <a:ext cx="1365029" cy="584775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Volunteering opportunities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FE7759-9BC7-0300-5D95-B2CEBBFB11B0}"/>
              </a:ext>
            </a:extLst>
          </p:cNvPr>
          <p:cNvSpPr txBox="1"/>
          <p:nvPr/>
        </p:nvSpPr>
        <p:spPr>
          <a:xfrm>
            <a:off x="275312" y="2454701"/>
            <a:ext cx="3213465" cy="830997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Targeted parenting programmes and family support for families with C&amp;YP aged 0-19 (25 SEND)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2C9524-03F4-2457-333D-0C9AEEEC7C1A}"/>
              </a:ext>
            </a:extLst>
          </p:cNvPr>
          <p:cNvSpPr txBox="1"/>
          <p:nvPr/>
        </p:nvSpPr>
        <p:spPr>
          <a:xfrm>
            <a:off x="4884269" y="2454700"/>
            <a:ext cx="4055533" cy="830997"/>
          </a:xfrm>
          <a:prstGeom prst="rect">
            <a:avLst/>
          </a:prstGeom>
          <a:solidFill>
            <a:srgbClr val="7030A0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Voices through: 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Parent/carer panels, Young People Panels,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consultation groups</a:t>
            </a:r>
          </a:p>
        </p:txBody>
      </p:sp>
    </p:spTree>
    <p:extLst>
      <p:ext uri="{BB962C8B-B14F-4D97-AF65-F5344CB8AC3E}">
        <p14:creationId xmlns:p14="http://schemas.microsoft.com/office/powerpoint/2010/main" val="282984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1D66-BF5D-439E-892C-A631FA5E0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77" y="166629"/>
            <a:ext cx="8291223" cy="1313610"/>
          </a:xfrm>
        </p:spPr>
        <p:txBody>
          <a:bodyPr>
            <a:noAutofit/>
          </a:bodyPr>
          <a:lstStyle/>
          <a:p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What services and interventions </a:t>
            </a:r>
            <a:r>
              <a:rPr lang="en-GB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 be included in the Family Hub Network offer in Rushcliffe?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D8F77EF-D943-4680-9E18-650158968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7769625"/>
              </p:ext>
            </p:extLst>
          </p:nvPr>
        </p:nvGraphicFramePr>
        <p:xfrm>
          <a:off x="429078" y="1564905"/>
          <a:ext cx="8291224" cy="3805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259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8317FD-922B-7455-5581-DE300BDAB656}"/>
              </a:ext>
            </a:extLst>
          </p:cNvPr>
          <p:cNvSpPr txBox="1"/>
          <p:nvPr/>
        </p:nvSpPr>
        <p:spPr>
          <a:xfrm>
            <a:off x="470048" y="308223"/>
            <a:ext cx="819882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0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Children’s Centre Core Offer (0-4yrs)</a:t>
            </a:r>
          </a:p>
        </p:txBody>
      </p:sp>
      <p:sp>
        <p:nvSpPr>
          <p:cNvPr id="2" name="Rounded Rectangle 4">
            <a:extLst>
              <a:ext uri="{FF2B5EF4-FFF2-40B4-BE49-F238E27FC236}">
                <a16:creationId xmlns:a16="http://schemas.microsoft.com/office/drawing/2014/main" id="{767544C0-9318-0886-4740-14A7B44B11F9}"/>
              </a:ext>
            </a:extLst>
          </p:cNvPr>
          <p:cNvSpPr/>
          <p:nvPr/>
        </p:nvSpPr>
        <p:spPr>
          <a:xfrm>
            <a:off x="3417005" y="1925619"/>
            <a:ext cx="2297465" cy="1470320"/>
          </a:xfrm>
          <a:prstGeom prst="roundRect">
            <a:avLst/>
          </a:prstGeom>
          <a:solidFill>
            <a:srgbClr val="90C226"/>
          </a:solidFill>
          <a:ln w="19050" cap="rnd" cmpd="sng" algn="ctr">
            <a:solidFill>
              <a:srgbClr val="90C22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Nottinghamshire Children’s Centres will contribute to the following outcomes:</a:t>
            </a:r>
          </a:p>
        </p:txBody>
      </p:sp>
      <p:sp>
        <p:nvSpPr>
          <p:cNvPr id="3" name="Rounded Rectangle 19">
            <a:extLst>
              <a:ext uri="{FF2B5EF4-FFF2-40B4-BE49-F238E27FC236}">
                <a16:creationId xmlns:a16="http://schemas.microsoft.com/office/drawing/2014/main" id="{A1E080E5-629D-74D3-E82D-552DAAED2C09}"/>
              </a:ext>
            </a:extLst>
          </p:cNvPr>
          <p:cNvSpPr/>
          <p:nvPr/>
        </p:nvSpPr>
        <p:spPr>
          <a:xfrm>
            <a:off x="5927100" y="883982"/>
            <a:ext cx="2594721" cy="1568141"/>
          </a:xfrm>
          <a:prstGeom prst="roundRect">
            <a:avLst>
              <a:gd name="adj" fmla="val 11308"/>
            </a:avLst>
          </a:prstGeom>
          <a:gradFill rotWithShape="1">
            <a:gsLst>
              <a:gs pos="0">
                <a:srgbClr val="E76618">
                  <a:tint val="65000"/>
                  <a:lumMod val="110000"/>
                </a:srgbClr>
              </a:gs>
              <a:gs pos="88000">
                <a:srgbClr val="E76618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76618"/>
            </a:solidFill>
            <a:prstDash val="solid"/>
          </a:ln>
          <a:effectLst/>
        </p:spPr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 dirty="0">
                <a:solidFill>
                  <a:prstClr val="black"/>
                </a:solidFill>
              </a:rPr>
              <a:t>B. School Readiness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Forest Schools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Little Learner Creche</a:t>
            </a:r>
          </a:p>
          <a:p>
            <a:pPr marL="182563" marR="0" lvl="0" indent="-18256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Little Talkers</a:t>
            </a:r>
          </a:p>
          <a:p>
            <a:pPr marL="182563" marR="0" lvl="0" indent="-18256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Let’s Play </a:t>
            </a:r>
          </a:p>
          <a:p>
            <a:pPr marL="182563" marR="0" lvl="0" indent="-18256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 I am Two</a:t>
            </a:r>
          </a:p>
          <a:p>
            <a:pPr marL="182563" marR="0" lvl="0" indent="-18256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black"/>
                </a:solidFill>
                <a:latin typeface="+mn-lt"/>
              </a:rPr>
              <a:t>Toileting Workshops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563" marR="0" lvl="0" indent="-182563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srgbClr val="0070C0"/>
                </a:solidFill>
                <a:latin typeface="+mn-lt"/>
              </a:rPr>
              <a:t>PEEPS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lt"/>
            </a:endParaRPr>
          </a:p>
          <a:p>
            <a:pPr marR="0" lvl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1F4F4C3C-7094-4412-ACE1-1A6982A79E17}"/>
              </a:ext>
            </a:extLst>
          </p:cNvPr>
          <p:cNvSpPr/>
          <p:nvPr/>
        </p:nvSpPr>
        <p:spPr>
          <a:xfrm>
            <a:off x="254826" y="3080428"/>
            <a:ext cx="3094282" cy="1733455"/>
          </a:xfrm>
          <a:prstGeom prst="roundRect">
            <a:avLst>
              <a:gd name="adj" fmla="val 11308"/>
            </a:avLst>
          </a:prstGeom>
          <a:gradFill rotWithShape="1">
            <a:gsLst>
              <a:gs pos="0">
                <a:srgbClr val="E76618">
                  <a:tint val="65000"/>
                  <a:lumMod val="110000"/>
                </a:srgbClr>
              </a:gs>
              <a:gs pos="88000">
                <a:srgbClr val="E76618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76618"/>
            </a:solidFill>
            <a:prstDash val="solid"/>
          </a:ln>
          <a:effectLst/>
        </p:spPr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 dirty="0">
                <a:solidFill>
                  <a:prstClr val="black"/>
                </a:solidFill>
              </a:rPr>
              <a:t>C. Work Readiness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Volunteering Training:</a:t>
            </a: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1100" kern="0" dirty="0">
                <a:solidFill>
                  <a:prstClr val="black"/>
                </a:solidFill>
                <a:latin typeface="+mn-lt"/>
              </a:rPr>
              <a:t>Early Years,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Breastfeeding Peer Support</a:t>
            </a:r>
            <a:r>
              <a:rPr lang="en-GB" sz="1100" kern="0" noProof="0" dirty="0">
                <a:solidFill>
                  <a:prstClr val="black"/>
                </a:solidFill>
                <a:latin typeface="+mn-lt"/>
              </a:rPr>
              <a:t>, </a:t>
            </a:r>
            <a:r>
              <a:rPr kumimoji="0" lang="en-GB" sz="110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PHEW</a:t>
            </a:r>
            <a:r>
              <a:rPr lang="en-GB" sz="1100" kern="0" dirty="0"/>
              <a:t> and </a:t>
            </a:r>
            <a:r>
              <a:rPr kumimoji="0" lang="en-GB" sz="11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EPEC </a:t>
            </a:r>
            <a:endParaRPr lang="en-GB" sz="1100" kern="0" dirty="0">
              <a:solidFill>
                <a:prstClr val="black"/>
              </a:solidFill>
            </a:endParaRPr>
          </a:p>
          <a:p>
            <a:pPr marL="171450" indent="-171450" defTabSz="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kumimoji="0" lang="en-GB" sz="1100" b="0" i="0" u="none" strike="sng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Opening Doors to Employment 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Hosting adult learning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srgbClr val="0070C0"/>
                </a:solidFill>
                <a:latin typeface="+mn-lt"/>
              </a:rPr>
              <a:t>1-1 Information, Advice and Guidance </a:t>
            </a:r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F305B10B-5D57-C925-162F-D6C5287D2047}"/>
              </a:ext>
            </a:extLst>
          </p:cNvPr>
          <p:cNvSpPr/>
          <p:nvPr/>
        </p:nvSpPr>
        <p:spPr>
          <a:xfrm>
            <a:off x="254826" y="883982"/>
            <a:ext cx="3094282" cy="2035967"/>
          </a:xfrm>
          <a:prstGeom prst="roundRect">
            <a:avLst>
              <a:gd name="adj" fmla="val 11308"/>
            </a:avLst>
          </a:prstGeom>
          <a:gradFill rotWithShape="1">
            <a:gsLst>
              <a:gs pos="0">
                <a:srgbClr val="E76618">
                  <a:tint val="65000"/>
                  <a:lumMod val="110000"/>
                </a:srgbClr>
              </a:gs>
              <a:gs pos="88000">
                <a:srgbClr val="E76618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766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kern="0" dirty="0">
                <a:solidFill>
                  <a:prstClr val="black"/>
                </a:solidFill>
              </a:rPr>
              <a:t>A. Early identification </a:t>
            </a:r>
            <a:r>
              <a:rPr lang="en-GB" sz="1400" kern="0" dirty="0">
                <a:solidFill>
                  <a:prstClr val="black"/>
                </a:solidFill>
              </a:rPr>
              <a:t>and </a:t>
            </a:r>
            <a:r>
              <a:rPr lang="en-GB" sz="1400" b="1" kern="0" dirty="0">
                <a:solidFill>
                  <a:prstClr val="black"/>
                </a:solidFill>
              </a:rPr>
              <a:t>prevention of risk of harm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Time limited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1:1 Family Support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Family Support Appointment sessions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Parenting Programmes </a:t>
            </a: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inc.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Incredible Years, 1,2,3 Magic, Sleep Tight,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Solihull, EPEC Being a Parent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Freedom Programme, 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black"/>
                </a:solidFill>
                <a:latin typeface="+mn-lt"/>
              </a:rPr>
              <a:t>Baby Massage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black"/>
                </a:solidFill>
                <a:latin typeface="+mn-lt"/>
              </a:rPr>
              <a:t>Theraplay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327D3DA8-33E2-4E3D-C25B-8CA001025FBB}"/>
              </a:ext>
            </a:extLst>
          </p:cNvPr>
          <p:cNvSpPr/>
          <p:nvPr/>
        </p:nvSpPr>
        <p:spPr>
          <a:xfrm>
            <a:off x="5794894" y="2603125"/>
            <a:ext cx="3185895" cy="2285357"/>
          </a:xfrm>
          <a:prstGeom prst="roundRect">
            <a:avLst>
              <a:gd name="adj" fmla="val 11308"/>
            </a:avLst>
          </a:prstGeom>
          <a:gradFill rotWithShape="1">
            <a:gsLst>
              <a:gs pos="0">
                <a:srgbClr val="E76618">
                  <a:tint val="65000"/>
                  <a:lumMod val="110000"/>
                </a:srgbClr>
              </a:gs>
              <a:gs pos="88000">
                <a:srgbClr val="E76618">
                  <a:tint val="90000"/>
                </a:srgbClr>
              </a:gs>
            </a:gsLst>
            <a:lin ang="5400000" scaled="0"/>
          </a:gradFill>
          <a:ln w="12700" cap="rnd" cmpd="sng" algn="ctr">
            <a:solidFill>
              <a:srgbClr val="E76618"/>
            </a:solidFill>
            <a:prstDash val="solid"/>
          </a:ln>
          <a:effectLst/>
        </p:spPr>
        <p:txBody>
          <a:bodyPr rtlCol="0" anchor="ctr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1400" b="1" kern="0" dirty="0">
                <a:solidFill>
                  <a:prstClr val="black"/>
                </a:solidFill>
              </a:rPr>
              <a:t>D. Improved Health and Wellbeing of Children and Parents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BABES Breastfeeding Groups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prstClr val="black"/>
                </a:solidFill>
                <a:latin typeface="+mn-lt"/>
              </a:rPr>
              <a:t>Antenatal BABES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Weaning </a:t>
            </a:r>
            <a:r>
              <a:rPr lang="en-GB" sz="1100" kern="0" dirty="0">
                <a:solidFill>
                  <a:prstClr val="black"/>
                </a:solidFill>
                <a:latin typeface="+mn-lt"/>
              </a:rPr>
              <a:t>Workshops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Parent’s Health &amp; Emotional Wellbeing Group (PHEW)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Opening Door</a:t>
            </a:r>
            <a:r>
              <a:rPr lang="en-GB" sz="1100" kern="0" dirty="0">
                <a:solidFill>
                  <a:srgbClr val="0070C0"/>
                </a:solidFill>
                <a:latin typeface="+mn-lt"/>
              </a:rPr>
              <a:t>s With Confidence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srgbClr val="0070C0"/>
                </a:solidFill>
                <a:latin typeface="+mn-lt"/>
              </a:rPr>
              <a:t>New Parents Group</a:t>
            </a:r>
          </a:p>
          <a:p>
            <a:pPr marL="171450" marR="0" lvl="0" indent="-17145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strike="sngStrike" kern="0" dirty="0">
                <a:solidFill>
                  <a:prstClr val="black"/>
                </a:solidFill>
                <a:latin typeface="+mn-lt"/>
              </a:rPr>
              <a:t>Family Food &amp; Fun </a:t>
            </a:r>
            <a:endParaRPr kumimoji="0" lang="en-GB" sz="1100" b="0" i="0" u="none" strike="sng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E1B8D8-309A-2470-4BDD-E67D44C7ABE8}"/>
              </a:ext>
            </a:extLst>
          </p:cNvPr>
          <p:cNvSpPr txBox="1"/>
          <p:nvPr/>
        </p:nvSpPr>
        <p:spPr>
          <a:xfrm>
            <a:off x="239280" y="5056251"/>
            <a:ext cx="86698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childrenscentreserviceinterventionguide.pdf (nottinghamshire.gov.uk)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5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9F643C-EA0A-FB10-2898-72E85C037CE2}"/>
              </a:ext>
            </a:extLst>
          </p:cNvPr>
          <p:cNvSpPr txBox="1"/>
          <p:nvPr/>
        </p:nvSpPr>
        <p:spPr>
          <a:xfrm>
            <a:off x="470048" y="800666"/>
            <a:ext cx="8198823" cy="11128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form for all (0-19) to be launched in 2025.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 currently still refer into the children’s centre via our professional referral form online: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Make a referral | Nottinghamshire County Council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8317FD-922B-7455-5581-DE300BDAB656}"/>
              </a:ext>
            </a:extLst>
          </p:cNvPr>
          <p:cNvSpPr txBox="1"/>
          <p:nvPr/>
        </p:nvSpPr>
        <p:spPr>
          <a:xfrm>
            <a:off x="321733" y="308223"/>
            <a:ext cx="85428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Family Hub / CC Professional Referral Form</a:t>
            </a:r>
          </a:p>
        </p:txBody>
      </p:sp>
      <p:pic>
        <p:nvPicPr>
          <p:cNvPr id="2" name="Picture 1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C84A57C0-6CCB-3CB0-E7A7-4E40AA344D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305" y="2048933"/>
            <a:ext cx="3019813" cy="3319929"/>
          </a:xfrm>
          <a:prstGeom prst="rect">
            <a:avLst/>
          </a:prstGeom>
        </p:spPr>
      </p:pic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A95ED77-07F8-E8EC-0F7A-967F9AB6CB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62920" y="2048933"/>
            <a:ext cx="3482015" cy="3321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8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8fd7c08e-9c24-436d-a6ad-a8ecb8394d49}" enabled="1" method="Standard" siteId="{6e5a37bb-a961-4e4f-baae-2798a2245f30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996</TotalTime>
  <Words>1126</Words>
  <Application>Microsoft Office PowerPoint</Application>
  <PresentationFormat>On-screen Show (4:3)</PresentationFormat>
  <Paragraphs>168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Aparajita</vt:lpstr>
      <vt:lpstr>Arial</vt:lpstr>
      <vt:lpstr>Calibri</vt:lpstr>
      <vt:lpstr>Calibri Light</vt:lpstr>
      <vt:lpstr>Times New Roman</vt:lpstr>
      <vt:lpstr>1_Custom Design</vt:lpstr>
      <vt:lpstr>4_Custom Design</vt:lpstr>
      <vt:lpstr>5_Custom Design</vt:lpstr>
      <vt:lpstr>7_Custom Design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services and interventions could be included in the Family Hub Network offer in Rushcliffe?</vt:lpstr>
      <vt:lpstr>PowerPoint Presentation</vt:lpstr>
      <vt:lpstr>PowerPoint Presentation</vt:lpstr>
      <vt:lpstr>PowerPoint Presentation</vt:lpstr>
      <vt:lpstr>Further Children’s Centre Information:  Children's Centre Service | Nottinghamshire County Council 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Dawn Rowntree</dc:creator>
  <cp:lastModifiedBy>Anders Carrington</cp:lastModifiedBy>
  <cp:revision>65</cp:revision>
  <dcterms:created xsi:type="dcterms:W3CDTF">2024-02-21T21:44:59Z</dcterms:created>
  <dcterms:modified xsi:type="dcterms:W3CDTF">2024-10-03T08:03:38Z</dcterms:modified>
</cp:coreProperties>
</file>