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E4592A-0DB5-356D-1671-710EC2385B66}" name="MORRELL, Sandra (NHS NOTTINGHAM AND NOTTINGHAMSHIRE ICB - 52R)" initials="MS(NANI5" userId="S::sandra.morrell@nhs.net::81444f86-8cd1-4e42-8a24-852a9867b15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ey Thompson" userId="04503ce0-54cd-4cb2-a2de-422fed3a797b" providerId="ADAL" clId="{544BA09E-35C9-42A0-8D69-C9DDF8A8A8DB}"/>
    <pc:docChg chg="modSld">
      <pc:chgData name="Haley Thompson" userId="04503ce0-54cd-4cb2-a2de-422fed3a797b" providerId="ADAL" clId="{544BA09E-35C9-42A0-8D69-C9DDF8A8A8DB}" dt="2023-12-20T10:55:00.903" v="0" actId="207"/>
      <pc:docMkLst>
        <pc:docMk/>
      </pc:docMkLst>
      <pc:sldChg chg="modSp mod">
        <pc:chgData name="Haley Thompson" userId="04503ce0-54cd-4cb2-a2de-422fed3a797b" providerId="ADAL" clId="{544BA09E-35C9-42A0-8D69-C9DDF8A8A8DB}" dt="2023-12-20T10:55:00.903" v="0" actId="207"/>
        <pc:sldMkLst>
          <pc:docMk/>
          <pc:sldMk cId="697342336" sldId="256"/>
        </pc:sldMkLst>
        <pc:spChg chg="mod">
          <ac:chgData name="Haley Thompson" userId="04503ce0-54cd-4cb2-a2de-422fed3a797b" providerId="ADAL" clId="{544BA09E-35C9-42A0-8D69-C9DDF8A8A8DB}" dt="2023-12-20T10:55:00.903" v="0" actId="207"/>
          <ac:spMkLst>
            <pc:docMk/>
            <pc:sldMk cId="697342336" sldId="256"/>
            <ac:spMk id="6" creationId="{A75C8D67-417E-6C2A-5667-764E4DD66A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477" y="368906"/>
            <a:ext cx="4005389" cy="11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0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1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3558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475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017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297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26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6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7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97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3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27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10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98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E7B8-D5C7-4430-A0D6-E2D68F802D83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82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ceduresonline.com/nottinghamshire/scb/user_controlled_lcms_area/uploaded_files/Safer%20Sleep%20risk%20assessment%20tool%202023%20FINAL.pdf" TargetMode="External"/><Relationship Id="rId2" Type="http://schemas.openxmlformats.org/officeDocument/2006/relationships/hyperlink" Target="https://www.lullabytrust.org.uk/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assets.publishing.service.gov.uk/media/5f0f77efe90e07031ef93e07/DfE_Death_in_infancy_review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81DFF7-9420-2BAD-760C-E42192EA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12" y="1128409"/>
            <a:ext cx="3932350" cy="285257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>
            <a:normAutofit fontScale="90000"/>
          </a:bodyPr>
          <a:lstStyle/>
          <a:p>
            <a:r>
              <a:rPr lang="en-GB" sz="1400" b="1" u="sng" dirty="0">
                <a:solidFill>
                  <a:schemeClr val="bg2">
                    <a:lumMod val="10000"/>
                  </a:schemeClr>
                </a:solidFill>
              </a:rPr>
              <a:t>Circumstances</a:t>
            </a:r>
            <a:r>
              <a:rPr lang="en-GB" sz="1400" b="1" u="sng" dirty="0"/>
              <a:t> </a:t>
            </a:r>
            <a:r>
              <a:rPr lang="en-GB" sz="1600" b="1" u="sng" dirty="0"/>
              <a:t>        </a:t>
            </a:r>
            <a:br>
              <a:rPr lang="en-GB" sz="1600" b="1" u="sng" dirty="0"/>
            </a:br>
            <a:br>
              <a:rPr lang="en-GB" sz="1600" b="1" u="sng" dirty="0"/>
            </a:br>
            <a:r>
              <a:rPr lang="en-GB" sz="17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5-month-old baby who died when staying away from home with family, bed sharing with a parent and siblings. </a:t>
            </a:r>
            <a:br>
              <a:rPr lang="en-GB" sz="17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17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Safer sleep messages had been delivered and noted in the 6-8 week GP check. Initial concerns about alcohol use but these were not evidenced with further investigations. The family were Irish </a:t>
            </a:r>
            <a:r>
              <a:rPr lang="en-GB" sz="17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tr</a:t>
            </a:r>
            <a:r>
              <a:rPr lang="en-GB" sz="17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avellers and moved between </a:t>
            </a:r>
            <a:r>
              <a:rPr lang="en-GB" sz="17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areas</a:t>
            </a:r>
            <a:r>
              <a:rPr lang="en-GB" sz="17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GB" sz="1700" b="1" u="sng" dirty="0">
                <a:solidFill>
                  <a:schemeClr val="bg2">
                    <a:lumMod val="10000"/>
                  </a:schemeClr>
                </a:solidFill>
              </a:rPr>
              <a:t>                                         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673811-A989-705C-4745-CE00694DC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6920" y="1128409"/>
            <a:ext cx="4513541" cy="494203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u="sng" dirty="0">
                <a:solidFill>
                  <a:schemeClr val="bg2">
                    <a:lumMod val="10000"/>
                  </a:schemeClr>
                </a:solidFill>
              </a:rPr>
              <a:t>Partnership Learning Points</a:t>
            </a:r>
          </a:p>
          <a:p>
            <a:pPr marL="0" indent="0">
              <a:buNone/>
            </a:pPr>
            <a:endParaRPr lang="en-GB" sz="1400" b="1" u="sng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sz="1800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Work to be undertaken to ensure all families, including more vulnerable or transient families hear and understand the safer sleep information. 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Safer sleep messages can be shared by all professionals working with families and can be revisited as circumstances change. 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Professionals to be mindful of additional vulnerabilities when families may be ‘out of routine’, as highlighted in the national report. </a:t>
            </a:r>
          </a:p>
          <a:p>
            <a:endParaRPr lang="en-GB" sz="18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1400" b="1" u="sn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GB" sz="1400" b="1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5C8D67-417E-6C2A-5667-764E4DD66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4129802"/>
            <a:ext cx="3854528" cy="191156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GB" b="1" u="sng" dirty="0">
                <a:solidFill>
                  <a:schemeClr val="bg2">
                    <a:lumMod val="10000"/>
                  </a:schemeClr>
                </a:solidFill>
              </a:rPr>
              <a:t>Links to </a:t>
            </a:r>
            <a:r>
              <a:rPr lang="en-GB" b="1" u="sng" dirty="0">
                <a:solidFill>
                  <a:schemeClr val="bg2">
                    <a:lumMod val="10000"/>
                  </a:schemeClr>
                </a:solidFill>
                <a:effectLst/>
                <a:ea typeface="Calibri" panose="020F0502020204030204" pitchFamily="34" charset="0"/>
              </a:rPr>
              <a:t>Local/National/Themed Guidance 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Lullaby Trust - Safer sleep for babies, Support for families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Safer Sleep risk assessment tool 2023 FINAL.pdf (proceduresonline.com)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 of routine: A review of sudden unexpected death in infancy (SUDI) in families where the children are considered at risk of significant harm (publishing.service.gov.uk)</a:t>
            </a:r>
            <a:endParaRPr lang="en-GB" b="1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1F5D93-FA43-E29E-EF78-DD8C774615B1}"/>
              </a:ext>
            </a:extLst>
          </p:cNvPr>
          <p:cNvSpPr txBox="1"/>
          <p:nvPr/>
        </p:nvSpPr>
        <p:spPr>
          <a:xfrm>
            <a:off x="599512" y="486383"/>
            <a:ext cx="880094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Learning Briefing – Rapid Review 23Y3</a:t>
            </a:r>
          </a:p>
        </p:txBody>
      </p:sp>
    </p:spTree>
    <p:extLst>
      <p:ext uri="{BB962C8B-B14F-4D97-AF65-F5344CB8AC3E}">
        <p14:creationId xmlns:p14="http://schemas.microsoft.com/office/powerpoint/2010/main" val="697342336"/>
      </p:ext>
    </p:extLst>
  </p:cSld>
  <p:clrMapOvr>
    <a:masterClrMapping/>
  </p:clrMapOvr>
</p:sld>
</file>

<file path=ppt/theme/theme1.xml><?xml version="1.0" encoding="utf-8"?>
<a:theme xmlns:a="http://schemas.openxmlformats.org/drawingml/2006/main" name="NSCP">
  <a:themeElements>
    <a:clrScheme name="Custom 6">
      <a:dk1>
        <a:srgbClr val="5D2590"/>
      </a:dk1>
      <a:lt1>
        <a:sysClr val="window" lastClr="FFFFFF"/>
      </a:lt1>
      <a:dk2>
        <a:srgbClr val="5D2590"/>
      </a:dk2>
      <a:lt2>
        <a:srgbClr val="EBEBEB"/>
      </a:lt2>
      <a:accent1>
        <a:srgbClr val="2E99B8"/>
      </a:accent1>
      <a:accent2>
        <a:srgbClr val="EC127B"/>
      </a:accent2>
      <a:accent3>
        <a:srgbClr val="2E99B8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CP" id="{CFB50278-0ABE-494A-9A9D-65792B3224EC}" vid="{608FD9E2-2D75-42D1-A3F7-83D8B5D6C9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87C6F1C0044C43AFE572D2B6526C3E" ma:contentTypeVersion="7" ma:contentTypeDescription="Create a new document." ma:contentTypeScope="" ma:versionID="e1620c52e052fe93f878c4ceea76797f">
  <xsd:schema xmlns:xsd="http://www.w3.org/2001/XMLSchema" xmlns:xs="http://www.w3.org/2001/XMLSchema" xmlns:p="http://schemas.microsoft.com/office/2006/metadata/properties" xmlns:ns2="e23680b2-1b83-4dc2-850a-835b6a481ab8" xmlns:ns3="5f135c8d-1f21-4cc2-8752-442c0f7e7c18" targetNamespace="http://schemas.microsoft.com/office/2006/metadata/properties" ma:root="true" ma:fieldsID="8fe941104d1c853cacdd8a65e19972b5" ns2:_="" ns3:_="">
    <xsd:import namespace="e23680b2-1b83-4dc2-850a-835b6a481ab8"/>
    <xsd:import namespace="5f135c8d-1f21-4cc2-8752-442c0f7e7c1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3680b2-1b83-4dc2-850a-835b6a481a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35c8d-1f21-4cc2-8752-442c0f7e7c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8F34E2-6F82-433C-850B-5F36192028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C31FA-BDD8-4FCB-AD8A-594F011B9F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3680b2-1b83-4dc2-850a-835b6a481ab8"/>
    <ds:schemaRef ds:uri="5f135c8d-1f21-4cc2-8752-442c0f7e7c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09C140-DD01-4D2D-88E0-DD23A1E82A9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NSCP</Template>
  <TotalTime>10188</TotalTime>
  <Words>208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NSCP</vt:lpstr>
      <vt:lpstr>Circumstances           5-month-old baby who died when staying away from home with family, bed sharing with a parent and siblings.  Safer sleep messages had been delivered and noted in the 6-8 week GP check. Initial concerns about alcohol use but these were not evidenced with further investigations. The family were Irish travellers and moved between areas.                                            </vt:lpstr>
    </vt:vector>
  </TitlesOfParts>
  <Company>NCC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Baumber</dc:creator>
  <cp:lastModifiedBy>Haley Thompson</cp:lastModifiedBy>
  <cp:revision>47</cp:revision>
  <dcterms:created xsi:type="dcterms:W3CDTF">2019-01-14T09:58:08Z</dcterms:created>
  <dcterms:modified xsi:type="dcterms:W3CDTF">2023-12-20T10:55:09Z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0x010100A187C6F1C0044C43AFE572D2B6526C3E</vt:lpwstr>
  </property>
  <property fmtid="{D5CDD505-2E9C-101B-9397-08002B2CF9AE}" pid="3" name="Order">
    <vt:r8>100</vt:r8>
  </property>
</Properties>
</file>